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omments/comment1.xml" ContentType="application/vnd.openxmlformats-officedocument.presentationml.comments+xml"/>
  <Override PartName="/ppt/comments/comment2.xml" ContentType="application/vnd.openxmlformats-officedocument.presentationml.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sldIdLst>
    <p:sldId id="256" r:id="rId2"/>
    <p:sldId id="257" r:id="rId3"/>
    <p:sldId id="258" r:id="rId4"/>
    <p:sldId id="259" r:id="rId5"/>
    <p:sldId id="298" r:id="rId6"/>
    <p:sldId id="299" r:id="rId7"/>
    <p:sldId id="262" r:id="rId8"/>
    <p:sldId id="346" r:id="rId9"/>
    <p:sldId id="347" r:id="rId10"/>
    <p:sldId id="348" r:id="rId11"/>
    <p:sldId id="349" r:id="rId12"/>
    <p:sldId id="350" r:id="rId13"/>
    <p:sldId id="300" r:id="rId14"/>
    <p:sldId id="295" r:id="rId15"/>
    <p:sldId id="297" r:id="rId16"/>
    <p:sldId id="351" r:id="rId17"/>
    <p:sldId id="352" r:id="rId18"/>
    <p:sldId id="265" r:id="rId19"/>
    <p:sldId id="301" r:id="rId20"/>
    <p:sldId id="353" r:id="rId21"/>
    <p:sldId id="266" r:id="rId22"/>
    <p:sldId id="302" r:id="rId23"/>
    <p:sldId id="267" r:id="rId24"/>
    <p:sldId id="303" r:id="rId25"/>
    <p:sldId id="371" r:id="rId26"/>
    <p:sldId id="304" r:id="rId27"/>
    <p:sldId id="361" r:id="rId28"/>
    <p:sldId id="372" r:id="rId29"/>
    <p:sldId id="306" r:id="rId30"/>
    <p:sldId id="307" r:id="rId31"/>
    <p:sldId id="313" r:id="rId32"/>
    <p:sldId id="315" r:id="rId33"/>
    <p:sldId id="316" r:id="rId34"/>
    <p:sldId id="318" r:id="rId35"/>
    <p:sldId id="319" r:id="rId36"/>
    <p:sldId id="320" r:id="rId37"/>
    <p:sldId id="362" r:id="rId38"/>
    <p:sldId id="321" r:id="rId39"/>
    <p:sldId id="322" r:id="rId40"/>
    <p:sldId id="323" r:id="rId41"/>
    <p:sldId id="324" r:id="rId42"/>
    <p:sldId id="325" r:id="rId43"/>
    <p:sldId id="326" r:id="rId44"/>
    <p:sldId id="363" r:id="rId45"/>
    <p:sldId id="329" r:id="rId46"/>
    <p:sldId id="370" r:id="rId47"/>
    <p:sldId id="365" r:id="rId48"/>
    <p:sldId id="366" r:id="rId49"/>
    <p:sldId id="367" r:id="rId50"/>
    <p:sldId id="369" r:id="rId51"/>
    <p:sldId id="29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orris" initials="MM" lastIdx="17" clrIdx="0">
    <p:extLst>
      <p:ext uri="{19B8F6BF-5375-455C-9EA6-DF929625EA0E}">
        <p15:presenceInfo xmlns:p15="http://schemas.microsoft.com/office/powerpoint/2012/main" userId="S::mdmorris@kalevalaw.com::d8701518-c5ec-43a5-b136-c202ac365c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470"/>
    <p:restoredTop sz="94694"/>
  </p:normalViewPr>
  <p:slideViewPr>
    <p:cSldViewPr snapToGrid="0" snapToObjects="1">
      <p:cViewPr varScale="1">
        <p:scale>
          <a:sx n="111" d="100"/>
          <a:sy n="111" d="100"/>
        </p:scale>
        <p:origin x="224"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5T10:08:54.142" idx="12">
    <p:pos x="10" y="10"/>
    <p:text>I think the focus should be on the coordinator's role with respect to decision-maker - ensuring process is met rather than going through the process</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15T10:09:23.129" idx="13">
    <p:pos x="10" y="10"/>
    <p:text>Same as others - what is the coordinator's role with respect to appeals . . .</p:text>
    <p:extLst>
      <p:ext uri="{C676402C-5697-4E1C-873F-D02D1690AC5C}">
        <p15:threadingInfo xmlns:p15="http://schemas.microsoft.com/office/powerpoint/2012/main" timeZoneBias="360"/>
      </p:ext>
    </p:extLst>
  </p:cm>
</p:cmLst>
</file>

<file path=ppt/diagrams/_rels/data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14.svg"/><Relationship Id="rId1" Type="http://schemas.openxmlformats.org/officeDocument/2006/relationships/image" Target="../media/image23.png"/><Relationship Id="rId6" Type="http://schemas.openxmlformats.org/officeDocument/2006/relationships/image" Target="../media/image18.svg"/><Relationship Id="rId5" Type="http://schemas.openxmlformats.org/officeDocument/2006/relationships/image" Target="../media/image25.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7.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8C99F-9EEC-4BFB-9EE1-D9695EFD55B0}"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9001BD87-B836-47F7-B364-35834EAE5AED}">
      <dgm:prSet/>
      <dgm:spPr/>
      <dgm:t>
        <a:bodyPr/>
        <a:lstStyle/>
        <a:p>
          <a:r>
            <a:rPr lang="en-US"/>
            <a:t>Introduction:   Title IX Basics and New Regulations Overview</a:t>
          </a:r>
        </a:p>
      </dgm:t>
    </dgm:pt>
    <dgm:pt modelId="{CD1267E6-2F74-4D52-99FD-01DBD8DFFC8E}" type="parTrans" cxnId="{28BEA7C9-F39A-493E-8209-B0B9B6449D7A}">
      <dgm:prSet/>
      <dgm:spPr/>
      <dgm:t>
        <a:bodyPr/>
        <a:lstStyle/>
        <a:p>
          <a:endParaRPr lang="en-US"/>
        </a:p>
      </dgm:t>
    </dgm:pt>
    <dgm:pt modelId="{4590370D-1B35-4F6C-9944-91ABE6C27862}" type="sibTrans" cxnId="{28BEA7C9-F39A-493E-8209-B0B9B6449D7A}">
      <dgm:prSet/>
      <dgm:spPr/>
      <dgm:t>
        <a:bodyPr/>
        <a:lstStyle/>
        <a:p>
          <a:endParaRPr lang="en-US"/>
        </a:p>
      </dgm:t>
    </dgm:pt>
    <dgm:pt modelId="{036553C3-C316-4FF1-9268-058DD771CB8A}">
      <dgm:prSet/>
      <dgm:spPr/>
      <dgm:t>
        <a:bodyPr/>
        <a:lstStyle/>
        <a:p>
          <a:r>
            <a:rPr lang="en-US"/>
            <a:t>Role of the Title IX Coordinator Under the New Regulations</a:t>
          </a:r>
        </a:p>
      </dgm:t>
    </dgm:pt>
    <dgm:pt modelId="{8AC94A09-7221-4A37-A359-CC3C2F4325F2}" type="parTrans" cxnId="{155902AC-B032-4E39-A8C8-FED2A5C99345}">
      <dgm:prSet/>
      <dgm:spPr/>
      <dgm:t>
        <a:bodyPr/>
        <a:lstStyle/>
        <a:p>
          <a:endParaRPr lang="en-US"/>
        </a:p>
      </dgm:t>
    </dgm:pt>
    <dgm:pt modelId="{EE73B1EF-AB03-4810-BB21-271F3E3450A8}" type="sibTrans" cxnId="{155902AC-B032-4E39-A8C8-FED2A5C99345}">
      <dgm:prSet/>
      <dgm:spPr/>
      <dgm:t>
        <a:bodyPr/>
        <a:lstStyle/>
        <a:p>
          <a:endParaRPr lang="en-US"/>
        </a:p>
      </dgm:t>
    </dgm:pt>
    <dgm:pt modelId="{23C88CAA-661A-435C-AB2D-84FFD12F2E2B}">
      <dgm:prSet/>
      <dgm:spPr/>
      <dgm:t>
        <a:bodyPr/>
        <a:lstStyle/>
        <a:p>
          <a:r>
            <a:rPr lang="en-US"/>
            <a:t>Title IX Process: From Report to Hearing and Appeals</a:t>
          </a:r>
        </a:p>
      </dgm:t>
    </dgm:pt>
    <dgm:pt modelId="{39517024-6266-4AE1-97B9-D6BCE6480901}" type="parTrans" cxnId="{152FFFFE-133D-4CA4-964A-56D62135487F}">
      <dgm:prSet/>
      <dgm:spPr/>
      <dgm:t>
        <a:bodyPr/>
        <a:lstStyle/>
        <a:p>
          <a:endParaRPr lang="en-US"/>
        </a:p>
      </dgm:t>
    </dgm:pt>
    <dgm:pt modelId="{53ED2B8A-533C-4A46-9702-D49005F602E8}" type="sibTrans" cxnId="{152FFFFE-133D-4CA4-964A-56D62135487F}">
      <dgm:prSet/>
      <dgm:spPr/>
      <dgm:t>
        <a:bodyPr/>
        <a:lstStyle/>
        <a:p>
          <a:endParaRPr lang="en-US"/>
        </a:p>
      </dgm:t>
    </dgm:pt>
    <dgm:pt modelId="{67175051-0EF4-4246-98AE-B3C233F44144}" type="pres">
      <dgm:prSet presAssocID="{1DA8C99F-9EEC-4BFB-9EE1-D9695EFD55B0}" presName="outerComposite" presStyleCnt="0">
        <dgm:presLayoutVars>
          <dgm:chMax val="5"/>
          <dgm:dir/>
          <dgm:resizeHandles val="exact"/>
        </dgm:presLayoutVars>
      </dgm:prSet>
      <dgm:spPr/>
    </dgm:pt>
    <dgm:pt modelId="{A14B5577-129C-D346-BBCE-9BE6A7EB8D72}" type="pres">
      <dgm:prSet presAssocID="{1DA8C99F-9EEC-4BFB-9EE1-D9695EFD55B0}" presName="dummyMaxCanvas" presStyleCnt="0">
        <dgm:presLayoutVars/>
      </dgm:prSet>
      <dgm:spPr/>
    </dgm:pt>
    <dgm:pt modelId="{A7E90E0F-E681-3848-B14B-663FC5B3D560}" type="pres">
      <dgm:prSet presAssocID="{1DA8C99F-9EEC-4BFB-9EE1-D9695EFD55B0}" presName="ThreeNodes_1" presStyleLbl="node1" presStyleIdx="0" presStyleCnt="3">
        <dgm:presLayoutVars>
          <dgm:bulletEnabled val="1"/>
        </dgm:presLayoutVars>
      </dgm:prSet>
      <dgm:spPr/>
    </dgm:pt>
    <dgm:pt modelId="{E760038E-E6EF-DA4A-ABF9-22437612A1E5}" type="pres">
      <dgm:prSet presAssocID="{1DA8C99F-9EEC-4BFB-9EE1-D9695EFD55B0}" presName="ThreeNodes_2" presStyleLbl="node1" presStyleIdx="1" presStyleCnt="3">
        <dgm:presLayoutVars>
          <dgm:bulletEnabled val="1"/>
        </dgm:presLayoutVars>
      </dgm:prSet>
      <dgm:spPr/>
    </dgm:pt>
    <dgm:pt modelId="{07F91A9E-DCDE-BE4C-B0D0-B980C4918325}" type="pres">
      <dgm:prSet presAssocID="{1DA8C99F-9EEC-4BFB-9EE1-D9695EFD55B0}" presName="ThreeNodes_3" presStyleLbl="node1" presStyleIdx="2" presStyleCnt="3">
        <dgm:presLayoutVars>
          <dgm:bulletEnabled val="1"/>
        </dgm:presLayoutVars>
      </dgm:prSet>
      <dgm:spPr/>
    </dgm:pt>
    <dgm:pt modelId="{2C1489E7-41DB-6A48-8057-426454806244}" type="pres">
      <dgm:prSet presAssocID="{1DA8C99F-9EEC-4BFB-9EE1-D9695EFD55B0}" presName="ThreeConn_1-2" presStyleLbl="fgAccFollowNode1" presStyleIdx="0" presStyleCnt="2">
        <dgm:presLayoutVars>
          <dgm:bulletEnabled val="1"/>
        </dgm:presLayoutVars>
      </dgm:prSet>
      <dgm:spPr/>
    </dgm:pt>
    <dgm:pt modelId="{92ECEF7A-93A4-EB4B-8D4D-3D954BFEBA87}" type="pres">
      <dgm:prSet presAssocID="{1DA8C99F-9EEC-4BFB-9EE1-D9695EFD55B0}" presName="ThreeConn_2-3" presStyleLbl="fgAccFollowNode1" presStyleIdx="1" presStyleCnt="2">
        <dgm:presLayoutVars>
          <dgm:bulletEnabled val="1"/>
        </dgm:presLayoutVars>
      </dgm:prSet>
      <dgm:spPr/>
    </dgm:pt>
    <dgm:pt modelId="{D078134F-7576-A144-BE6E-E83B7C3A6367}" type="pres">
      <dgm:prSet presAssocID="{1DA8C99F-9EEC-4BFB-9EE1-D9695EFD55B0}" presName="ThreeNodes_1_text" presStyleLbl="node1" presStyleIdx="2" presStyleCnt="3">
        <dgm:presLayoutVars>
          <dgm:bulletEnabled val="1"/>
        </dgm:presLayoutVars>
      </dgm:prSet>
      <dgm:spPr/>
    </dgm:pt>
    <dgm:pt modelId="{F3673059-42FB-DF44-976D-2F11F7E10338}" type="pres">
      <dgm:prSet presAssocID="{1DA8C99F-9EEC-4BFB-9EE1-D9695EFD55B0}" presName="ThreeNodes_2_text" presStyleLbl="node1" presStyleIdx="2" presStyleCnt="3">
        <dgm:presLayoutVars>
          <dgm:bulletEnabled val="1"/>
        </dgm:presLayoutVars>
      </dgm:prSet>
      <dgm:spPr/>
    </dgm:pt>
    <dgm:pt modelId="{2E9E538C-6A96-BE4A-BB79-3ACAEFD4B0F4}" type="pres">
      <dgm:prSet presAssocID="{1DA8C99F-9EEC-4BFB-9EE1-D9695EFD55B0}" presName="ThreeNodes_3_text" presStyleLbl="node1" presStyleIdx="2" presStyleCnt="3">
        <dgm:presLayoutVars>
          <dgm:bulletEnabled val="1"/>
        </dgm:presLayoutVars>
      </dgm:prSet>
      <dgm:spPr/>
    </dgm:pt>
  </dgm:ptLst>
  <dgm:cxnLst>
    <dgm:cxn modelId="{AFE16503-2407-5A43-BCA6-30DB3B1EFD57}" type="presOf" srcId="{036553C3-C316-4FF1-9268-058DD771CB8A}" destId="{E760038E-E6EF-DA4A-ABF9-22437612A1E5}" srcOrd="0" destOrd="0" presId="urn:microsoft.com/office/officeart/2005/8/layout/vProcess5"/>
    <dgm:cxn modelId="{09510B07-E916-7A4A-8C7C-DEEDCB19EFCF}" type="presOf" srcId="{9001BD87-B836-47F7-B364-35834EAE5AED}" destId="{D078134F-7576-A144-BE6E-E83B7C3A6367}" srcOrd="1" destOrd="0" presId="urn:microsoft.com/office/officeart/2005/8/layout/vProcess5"/>
    <dgm:cxn modelId="{1EBA751D-6BE1-F342-85E0-364F0BAF746D}" type="presOf" srcId="{9001BD87-B836-47F7-B364-35834EAE5AED}" destId="{A7E90E0F-E681-3848-B14B-663FC5B3D560}" srcOrd="0" destOrd="0" presId="urn:microsoft.com/office/officeart/2005/8/layout/vProcess5"/>
    <dgm:cxn modelId="{0F1B3A42-09D7-F244-9BCF-C8AC9BCC66EB}" type="presOf" srcId="{23C88CAA-661A-435C-AB2D-84FFD12F2E2B}" destId="{07F91A9E-DCDE-BE4C-B0D0-B980C4918325}" srcOrd="0" destOrd="0" presId="urn:microsoft.com/office/officeart/2005/8/layout/vProcess5"/>
    <dgm:cxn modelId="{6670956F-138A-714B-A38E-56EF0EE974FC}" type="presOf" srcId="{4590370D-1B35-4F6C-9944-91ABE6C27862}" destId="{2C1489E7-41DB-6A48-8057-426454806244}" srcOrd="0" destOrd="0" presId="urn:microsoft.com/office/officeart/2005/8/layout/vProcess5"/>
    <dgm:cxn modelId="{8E37018D-AB95-9846-B702-3BA362487933}" type="presOf" srcId="{23C88CAA-661A-435C-AB2D-84FFD12F2E2B}" destId="{2E9E538C-6A96-BE4A-BB79-3ACAEFD4B0F4}" srcOrd="1" destOrd="0" presId="urn:microsoft.com/office/officeart/2005/8/layout/vProcess5"/>
    <dgm:cxn modelId="{5176538D-2525-3F4A-A14C-F2337D83EBAE}" type="presOf" srcId="{036553C3-C316-4FF1-9268-058DD771CB8A}" destId="{F3673059-42FB-DF44-976D-2F11F7E10338}" srcOrd="1" destOrd="0" presId="urn:microsoft.com/office/officeart/2005/8/layout/vProcess5"/>
    <dgm:cxn modelId="{0B68DE94-5757-1147-B5DB-902741BAF789}" type="presOf" srcId="{1DA8C99F-9EEC-4BFB-9EE1-D9695EFD55B0}" destId="{67175051-0EF4-4246-98AE-B3C233F44144}" srcOrd="0" destOrd="0" presId="urn:microsoft.com/office/officeart/2005/8/layout/vProcess5"/>
    <dgm:cxn modelId="{4DD06198-7A1B-184F-A454-7CB2BB8431F4}" type="presOf" srcId="{EE73B1EF-AB03-4810-BB21-271F3E3450A8}" destId="{92ECEF7A-93A4-EB4B-8D4D-3D954BFEBA87}" srcOrd="0" destOrd="0" presId="urn:microsoft.com/office/officeart/2005/8/layout/vProcess5"/>
    <dgm:cxn modelId="{155902AC-B032-4E39-A8C8-FED2A5C99345}" srcId="{1DA8C99F-9EEC-4BFB-9EE1-D9695EFD55B0}" destId="{036553C3-C316-4FF1-9268-058DD771CB8A}" srcOrd="1" destOrd="0" parTransId="{8AC94A09-7221-4A37-A359-CC3C2F4325F2}" sibTransId="{EE73B1EF-AB03-4810-BB21-271F3E3450A8}"/>
    <dgm:cxn modelId="{28BEA7C9-F39A-493E-8209-B0B9B6449D7A}" srcId="{1DA8C99F-9EEC-4BFB-9EE1-D9695EFD55B0}" destId="{9001BD87-B836-47F7-B364-35834EAE5AED}" srcOrd="0" destOrd="0" parTransId="{CD1267E6-2F74-4D52-99FD-01DBD8DFFC8E}" sibTransId="{4590370D-1B35-4F6C-9944-91ABE6C27862}"/>
    <dgm:cxn modelId="{152FFFFE-133D-4CA4-964A-56D62135487F}" srcId="{1DA8C99F-9EEC-4BFB-9EE1-D9695EFD55B0}" destId="{23C88CAA-661A-435C-AB2D-84FFD12F2E2B}" srcOrd="2" destOrd="0" parTransId="{39517024-6266-4AE1-97B9-D6BCE6480901}" sibTransId="{53ED2B8A-533C-4A46-9702-D49005F602E8}"/>
    <dgm:cxn modelId="{0223FD27-265C-154B-9237-D8F0DEA0CCCA}" type="presParOf" srcId="{67175051-0EF4-4246-98AE-B3C233F44144}" destId="{A14B5577-129C-D346-BBCE-9BE6A7EB8D72}" srcOrd="0" destOrd="0" presId="urn:microsoft.com/office/officeart/2005/8/layout/vProcess5"/>
    <dgm:cxn modelId="{82316248-3AAD-5F4E-A8D7-8F70266E94B9}" type="presParOf" srcId="{67175051-0EF4-4246-98AE-B3C233F44144}" destId="{A7E90E0F-E681-3848-B14B-663FC5B3D560}" srcOrd="1" destOrd="0" presId="urn:microsoft.com/office/officeart/2005/8/layout/vProcess5"/>
    <dgm:cxn modelId="{E607D58C-3512-D142-82BF-E5CEA713673C}" type="presParOf" srcId="{67175051-0EF4-4246-98AE-B3C233F44144}" destId="{E760038E-E6EF-DA4A-ABF9-22437612A1E5}" srcOrd="2" destOrd="0" presId="urn:microsoft.com/office/officeart/2005/8/layout/vProcess5"/>
    <dgm:cxn modelId="{1D142C5B-B37D-824E-BE22-308B29CAFDA3}" type="presParOf" srcId="{67175051-0EF4-4246-98AE-B3C233F44144}" destId="{07F91A9E-DCDE-BE4C-B0D0-B980C4918325}" srcOrd="3" destOrd="0" presId="urn:microsoft.com/office/officeart/2005/8/layout/vProcess5"/>
    <dgm:cxn modelId="{9322FE11-584B-6946-B384-80CC5FA4195C}" type="presParOf" srcId="{67175051-0EF4-4246-98AE-B3C233F44144}" destId="{2C1489E7-41DB-6A48-8057-426454806244}" srcOrd="4" destOrd="0" presId="urn:microsoft.com/office/officeart/2005/8/layout/vProcess5"/>
    <dgm:cxn modelId="{0A71720C-87A1-D846-8D21-FF411BA7CA67}" type="presParOf" srcId="{67175051-0EF4-4246-98AE-B3C233F44144}" destId="{92ECEF7A-93A4-EB4B-8D4D-3D954BFEBA87}" srcOrd="5" destOrd="0" presId="urn:microsoft.com/office/officeart/2005/8/layout/vProcess5"/>
    <dgm:cxn modelId="{8282D029-0A33-0242-A597-8A2FEDC768B1}" type="presParOf" srcId="{67175051-0EF4-4246-98AE-B3C233F44144}" destId="{D078134F-7576-A144-BE6E-E83B7C3A6367}" srcOrd="6" destOrd="0" presId="urn:microsoft.com/office/officeart/2005/8/layout/vProcess5"/>
    <dgm:cxn modelId="{231D09CD-41E0-5E4A-B227-CFDD4C8FC966}" type="presParOf" srcId="{67175051-0EF4-4246-98AE-B3C233F44144}" destId="{F3673059-42FB-DF44-976D-2F11F7E10338}" srcOrd="7" destOrd="0" presId="urn:microsoft.com/office/officeart/2005/8/layout/vProcess5"/>
    <dgm:cxn modelId="{DB483D63-4DFE-004A-8892-DCDFB0B5919F}" type="presParOf" srcId="{67175051-0EF4-4246-98AE-B3C233F44144}" destId="{2E9E538C-6A96-BE4A-BB79-3ACAEFD4B0F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2AE02D-905E-4B67-8162-415BF8E95EF6}"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BB2B6060-D29A-40C0-AC19-13568B650BEA}">
      <dgm:prSet/>
      <dgm:spPr/>
      <dgm:t>
        <a:bodyPr/>
        <a:lstStyle/>
        <a:p>
          <a:r>
            <a:rPr lang="en-US" b="1"/>
            <a:t>Place good employees in the right positions</a:t>
          </a:r>
          <a:endParaRPr lang="en-US"/>
        </a:p>
      </dgm:t>
    </dgm:pt>
    <dgm:pt modelId="{B60BDEB2-A3AE-44E2-9570-09E03C3D7941}" type="parTrans" cxnId="{65958FFA-FCD5-4242-B710-64EC288CD760}">
      <dgm:prSet/>
      <dgm:spPr/>
      <dgm:t>
        <a:bodyPr/>
        <a:lstStyle/>
        <a:p>
          <a:endParaRPr lang="en-US"/>
        </a:p>
      </dgm:t>
    </dgm:pt>
    <dgm:pt modelId="{03BD3C51-A8EC-4211-A1CB-F74439D08366}" type="sibTrans" cxnId="{65958FFA-FCD5-4242-B710-64EC288CD760}">
      <dgm:prSet phldrT="01" phldr="0"/>
      <dgm:spPr/>
      <dgm:t>
        <a:bodyPr/>
        <a:lstStyle/>
        <a:p>
          <a:r>
            <a:rPr lang="en-US"/>
            <a:t>01</a:t>
          </a:r>
        </a:p>
      </dgm:t>
    </dgm:pt>
    <dgm:pt modelId="{E6C54244-8065-4502-80FB-845350E97FD8}">
      <dgm:prSet/>
      <dgm:spPr/>
      <dgm:t>
        <a:bodyPr/>
        <a:lstStyle/>
        <a:p>
          <a:r>
            <a:rPr lang="en-US" b="1"/>
            <a:t>Make sure each team member understands their role</a:t>
          </a:r>
          <a:endParaRPr lang="en-US"/>
        </a:p>
      </dgm:t>
    </dgm:pt>
    <dgm:pt modelId="{EA1EB433-EC60-42CF-B379-737F2485B426}" type="parTrans" cxnId="{5FF3C45E-6F34-4E01-B2FC-528F52E1B3B0}">
      <dgm:prSet/>
      <dgm:spPr/>
      <dgm:t>
        <a:bodyPr/>
        <a:lstStyle/>
        <a:p>
          <a:endParaRPr lang="en-US"/>
        </a:p>
      </dgm:t>
    </dgm:pt>
    <dgm:pt modelId="{16D76E92-084D-4F2E-ACC7-18A2D7832D18}" type="sibTrans" cxnId="{5FF3C45E-6F34-4E01-B2FC-528F52E1B3B0}">
      <dgm:prSet phldrT="02" phldr="0"/>
      <dgm:spPr/>
      <dgm:t>
        <a:bodyPr/>
        <a:lstStyle/>
        <a:p>
          <a:r>
            <a:rPr lang="en-US"/>
            <a:t>02</a:t>
          </a:r>
        </a:p>
      </dgm:t>
    </dgm:pt>
    <dgm:pt modelId="{499B78BD-9C65-4FA6-BA1F-25487743534B}">
      <dgm:prSet/>
      <dgm:spPr/>
      <dgm:t>
        <a:bodyPr/>
        <a:lstStyle/>
        <a:p>
          <a:r>
            <a:rPr lang="en-US" b="1"/>
            <a:t>Ensure that the work is getting done</a:t>
          </a:r>
          <a:endParaRPr lang="en-US"/>
        </a:p>
      </dgm:t>
    </dgm:pt>
    <dgm:pt modelId="{314EC6DA-9920-4123-AF39-EED03CCB78D6}" type="parTrans" cxnId="{BA7E691B-B919-4D19-A819-5D94013502B9}">
      <dgm:prSet/>
      <dgm:spPr/>
      <dgm:t>
        <a:bodyPr/>
        <a:lstStyle/>
        <a:p>
          <a:endParaRPr lang="en-US"/>
        </a:p>
      </dgm:t>
    </dgm:pt>
    <dgm:pt modelId="{BB0D1342-2FDD-493F-88D5-9FD52A963A4C}" type="sibTrans" cxnId="{BA7E691B-B919-4D19-A819-5D94013502B9}">
      <dgm:prSet phldrT="03" phldr="0"/>
      <dgm:spPr/>
      <dgm:t>
        <a:bodyPr/>
        <a:lstStyle/>
        <a:p>
          <a:r>
            <a:rPr lang="en-US"/>
            <a:t>03</a:t>
          </a:r>
        </a:p>
      </dgm:t>
    </dgm:pt>
    <dgm:pt modelId="{05CAA4AA-397D-4F54-9647-0D6846CFF31B}">
      <dgm:prSet/>
      <dgm:spPr/>
      <dgm:t>
        <a:bodyPr/>
        <a:lstStyle/>
        <a:p>
          <a:r>
            <a:rPr lang="en-US" b="1"/>
            <a:t>Track the process</a:t>
          </a:r>
          <a:endParaRPr lang="en-US"/>
        </a:p>
      </dgm:t>
    </dgm:pt>
    <dgm:pt modelId="{1C3E6987-7F0E-4EA0-AEC9-0A5B6DAF6CD2}" type="parTrans" cxnId="{C368384E-C03A-44EB-B835-5E457E15BEBA}">
      <dgm:prSet/>
      <dgm:spPr/>
      <dgm:t>
        <a:bodyPr/>
        <a:lstStyle/>
        <a:p>
          <a:endParaRPr lang="en-US"/>
        </a:p>
      </dgm:t>
    </dgm:pt>
    <dgm:pt modelId="{52F9D314-F5A4-467E-A014-4CCBB596E2CE}" type="sibTrans" cxnId="{C368384E-C03A-44EB-B835-5E457E15BEBA}">
      <dgm:prSet phldrT="04" phldr="0"/>
      <dgm:spPr/>
      <dgm:t>
        <a:bodyPr/>
        <a:lstStyle/>
        <a:p>
          <a:r>
            <a:rPr lang="en-US"/>
            <a:t>04</a:t>
          </a:r>
        </a:p>
      </dgm:t>
    </dgm:pt>
    <dgm:pt modelId="{A5A28D02-A88F-4E47-A194-93D4459F4B53}">
      <dgm:prSet/>
      <dgm:spPr/>
      <dgm:t>
        <a:bodyPr/>
        <a:lstStyle/>
        <a:p>
          <a:r>
            <a:rPr lang="en-US" b="1"/>
            <a:t>Be Available</a:t>
          </a:r>
          <a:endParaRPr lang="en-US"/>
        </a:p>
      </dgm:t>
    </dgm:pt>
    <dgm:pt modelId="{1387C7E2-AC50-4530-BAB1-5A0BCB2D6C2F}" type="parTrans" cxnId="{E3EEEF16-5151-401A-B048-DDC7143C4DFB}">
      <dgm:prSet/>
      <dgm:spPr/>
      <dgm:t>
        <a:bodyPr/>
        <a:lstStyle/>
        <a:p>
          <a:endParaRPr lang="en-US"/>
        </a:p>
      </dgm:t>
    </dgm:pt>
    <dgm:pt modelId="{645E2CE0-DA7A-4F5B-9ABD-2DC7953DE5E1}" type="sibTrans" cxnId="{E3EEEF16-5151-401A-B048-DDC7143C4DFB}">
      <dgm:prSet phldrT="05" phldr="0"/>
      <dgm:spPr/>
      <dgm:t>
        <a:bodyPr/>
        <a:lstStyle/>
        <a:p>
          <a:r>
            <a:rPr lang="en-US"/>
            <a:t>05</a:t>
          </a:r>
        </a:p>
      </dgm:t>
    </dgm:pt>
    <dgm:pt modelId="{81C532A6-9D2E-AE4E-9922-546595AC39E7}" type="pres">
      <dgm:prSet presAssocID="{932AE02D-905E-4B67-8162-415BF8E95EF6}" presName="Name0" presStyleCnt="0">
        <dgm:presLayoutVars>
          <dgm:animLvl val="lvl"/>
          <dgm:resizeHandles val="exact"/>
        </dgm:presLayoutVars>
      </dgm:prSet>
      <dgm:spPr/>
    </dgm:pt>
    <dgm:pt modelId="{1D69B8A4-BA64-FF42-9816-3C54D8F92B68}" type="pres">
      <dgm:prSet presAssocID="{BB2B6060-D29A-40C0-AC19-13568B650BEA}" presName="compositeNode" presStyleCnt="0">
        <dgm:presLayoutVars>
          <dgm:bulletEnabled val="1"/>
        </dgm:presLayoutVars>
      </dgm:prSet>
      <dgm:spPr/>
    </dgm:pt>
    <dgm:pt modelId="{3232ED90-C840-BE41-A6DD-CCF96CC342C4}" type="pres">
      <dgm:prSet presAssocID="{BB2B6060-D29A-40C0-AC19-13568B650BEA}" presName="bgRect" presStyleLbl="alignNode1" presStyleIdx="0" presStyleCnt="5"/>
      <dgm:spPr/>
    </dgm:pt>
    <dgm:pt modelId="{D2FDAEBB-3145-2E47-953E-865F071DCFA2}" type="pres">
      <dgm:prSet presAssocID="{03BD3C51-A8EC-4211-A1CB-F74439D08366}" presName="sibTransNodeRect" presStyleLbl="alignNode1" presStyleIdx="0" presStyleCnt="5">
        <dgm:presLayoutVars>
          <dgm:chMax val="0"/>
          <dgm:bulletEnabled val="1"/>
        </dgm:presLayoutVars>
      </dgm:prSet>
      <dgm:spPr/>
    </dgm:pt>
    <dgm:pt modelId="{4C0E0E95-9B3F-9640-BF62-9AF0F8D5C9EA}" type="pres">
      <dgm:prSet presAssocID="{BB2B6060-D29A-40C0-AC19-13568B650BEA}" presName="nodeRect" presStyleLbl="alignNode1" presStyleIdx="0" presStyleCnt="5">
        <dgm:presLayoutVars>
          <dgm:bulletEnabled val="1"/>
        </dgm:presLayoutVars>
      </dgm:prSet>
      <dgm:spPr/>
    </dgm:pt>
    <dgm:pt modelId="{6C1B7CCF-B3A5-1940-B5C1-B566361C8970}" type="pres">
      <dgm:prSet presAssocID="{03BD3C51-A8EC-4211-A1CB-F74439D08366}" presName="sibTrans" presStyleCnt="0"/>
      <dgm:spPr/>
    </dgm:pt>
    <dgm:pt modelId="{8731456E-DAE3-F74D-975E-9B6EB8FF08F2}" type="pres">
      <dgm:prSet presAssocID="{E6C54244-8065-4502-80FB-845350E97FD8}" presName="compositeNode" presStyleCnt="0">
        <dgm:presLayoutVars>
          <dgm:bulletEnabled val="1"/>
        </dgm:presLayoutVars>
      </dgm:prSet>
      <dgm:spPr/>
    </dgm:pt>
    <dgm:pt modelId="{13866DC2-194C-F144-BD89-9A67464B160E}" type="pres">
      <dgm:prSet presAssocID="{E6C54244-8065-4502-80FB-845350E97FD8}" presName="bgRect" presStyleLbl="alignNode1" presStyleIdx="1" presStyleCnt="5"/>
      <dgm:spPr/>
    </dgm:pt>
    <dgm:pt modelId="{B1184029-7375-6444-AEF3-3829EA26FFFE}" type="pres">
      <dgm:prSet presAssocID="{16D76E92-084D-4F2E-ACC7-18A2D7832D18}" presName="sibTransNodeRect" presStyleLbl="alignNode1" presStyleIdx="1" presStyleCnt="5">
        <dgm:presLayoutVars>
          <dgm:chMax val="0"/>
          <dgm:bulletEnabled val="1"/>
        </dgm:presLayoutVars>
      </dgm:prSet>
      <dgm:spPr/>
    </dgm:pt>
    <dgm:pt modelId="{710C720F-00A1-8A4E-9E24-53AAFD6FF734}" type="pres">
      <dgm:prSet presAssocID="{E6C54244-8065-4502-80FB-845350E97FD8}" presName="nodeRect" presStyleLbl="alignNode1" presStyleIdx="1" presStyleCnt="5">
        <dgm:presLayoutVars>
          <dgm:bulletEnabled val="1"/>
        </dgm:presLayoutVars>
      </dgm:prSet>
      <dgm:spPr/>
    </dgm:pt>
    <dgm:pt modelId="{1A81AD73-2391-BA41-B951-E5F12D3E1417}" type="pres">
      <dgm:prSet presAssocID="{16D76E92-084D-4F2E-ACC7-18A2D7832D18}" presName="sibTrans" presStyleCnt="0"/>
      <dgm:spPr/>
    </dgm:pt>
    <dgm:pt modelId="{BDD16316-8F19-D846-9881-0DE71C17B2BD}" type="pres">
      <dgm:prSet presAssocID="{499B78BD-9C65-4FA6-BA1F-25487743534B}" presName="compositeNode" presStyleCnt="0">
        <dgm:presLayoutVars>
          <dgm:bulletEnabled val="1"/>
        </dgm:presLayoutVars>
      </dgm:prSet>
      <dgm:spPr/>
    </dgm:pt>
    <dgm:pt modelId="{C465F4EC-DA98-AA41-A8BB-008DB8C17DE3}" type="pres">
      <dgm:prSet presAssocID="{499B78BD-9C65-4FA6-BA1F-25487743534B}" presName="bgRect" presStyleLbl="alignNode1" presStyleIdx="2" presStyleCnt="5"/>
      <dgm:spPr/>
    </dgm:pt>
    <dgm:pt modelId="{0A4EE9E6-B6B3-464E-B72A-70C5C627B252}" type="pres">
      <dgm:prSet presAssocID="{BB0D1342-2FDD-493F-88D5-9FD52A963A4C}" presName="sibTransNodeRect" presStyleLbl="alignNode1" presStyleIdx="2" presStyleCnt="5">
        <dgm:presLayoutVars>
          <dgm:chMax val="0"/>
          <dgm:bulletEnabled val="1"/>
        </dgm:presLayoutVars>
      </dgm:prSet>
      <dgm:spPr/>
    </dgm:pt>
    <dgm:pt modelId="{CA063B6E-F6E6-1C42-BB15-14DDFE96103E}" type="pres">
      <dgm:prSet presAssocID="{499B78BD-9C65-4FA6-BA1F-25487743534B}" presName="nodeRect" presStyleLbl="alignNode1" presStyleIdx="2" presStyleCnt="5">
        <dgm:presLayoutVars>
          <dgm:bulletEnabled val="1"/>
        </dgm:presLayoutVars>
      </dgm:prSet>
      <dgm:spPr/>
    </dgm:pt>
    <dgm:pt modelId="{5FC08ECE-7B46-D044-A594-776D4A1ECAFE}" type="pres">
      <dgm:prSet presAssocID="{BB0D1342-2FDD-493F-88D5-9FD52A963A4C}" presName="sibTrans" presStyleCnt="0"/>
      <dgm:spPr/>
    </dgm:pt>
    <dgm:pt modelId="{66875692-E636-0044-B2D2-2A3E56DBF0A7}" type="pres">
      <dgm:prSet presAssocID="{05CAA4AA-397D-4F54-9647-0D6846CFF31B}" presName="compositeNode" presStyleCnt="0">
        <dgm:presLayoutVars>
          <dgm:bulletEnabled val="1"/>
        </dgm:presLayoutVars>
      </dgm:prSet>
      <dgm:spPr/>
    </dgm:pt>
    <dgm:pt modelId="{939A2C48-C643-364F-948A-A43231DA339C}" type="pres">
      <dgm:prSet presAssocID="{05CAA4AA-397D-4F54-9647-0D6846CFF31B}" presName="bgRect" presStyleLbl="alignNode1" presStyleIdx="3" presStyleCnt="5"/>
      <dgm:spPr/>
    </dgm:pt>
    <dgm:pt modelId="{63F3F0BE-D89E-ED43-843B-CD1CD85212BE}" type="pres">
      <dgm:prSet presAssocID="{52F9D314-F5A4-467E-A014-4CCBB596E2CE}" presName="sibTransNodeRect" presStyleLbl="alignNode1" presStyleIdx="3" presStyleCnt="5">
        <dgm:presLayoutVars>
          <dgm:chMax val="0"/>
          <dgm:bulletEnabled val="1"/>
        </dgm:presLayoutVars>
      </dgm:prSet>
      <dgm:spPr/>
    </dgm:pt>
    <dgm:pt modelId="{6612E6B2-F14D-9A40-97C6-903A29550076}" type="pres">
      <dgm:prSet presAssocID="{05CAA4AA-397D-4F54-9647-0D6846CFF31B}" presName="nodeRect" presStyleLbl="alignNode1" presStyleIdx="3" presStyleCnt="5">
        <dgm:presLayoutVars>
          <dgm:bulletEnabled val="1"/>
        </dgm:presLayoutVars>
      </dgm:prSet>
      <dgm:spPr/>
    </dgm:pt>
    <dgm:pt modelId="{E8150687-FC5B-5649-A073-4FD429144ADD}" type="pres">
      <dgm:prSet presAssocID="{52F9D314-F5A4-467E-A014-4CCBB596E2CE}" presName="sibTrans" presStyleCnt="0"/>
      <dgm:spPr/>
    </dgm:pt>
    <dgm:pt modelId="{60DDF8DE-480F-134D-8C43-67E59BD5E05E}" type="pres">
      <dgm:prSet presAssocID="{A5A28D02-A88F-4E47-A194-93D4459F4B53}" presName="compositeNode" presStyleCnt="0">
        <dgm:presLayoutVars>
          <dgm:bulletEnabled val="1"/>
        </dgm:presLayoutVars>
      </dgm:prSet>
      <dgm:spPr/>
    </dgm:pt>
    <dgm:pt modelId="{CDCB40F4-1792-3743-ACEE-FEBF0FA8A4FA}" type="pres">
      <dgm:prSet presAssocID="{A5A28D02-A88F-4E47-A194-93D4459F4B53}" presName="bgRect" presStyleLbl="alignNode1" presStyleIdx="4" presStyleCnt="5"/>
      <dgm:spPr/>
    </dgm:pt>
    <dgm:pt modelId="{4AF4FE45-FADF-4D42-93FA-C1FE6E559C24}" type="pres">
      <dgm:prSet presAssocID="{645E2CE0-DA7A-4F5B-9ABD-2DC7953DE5E1}" presName="sibTransNodeRect" presStyleLbl="alignNode1" presStyleIdx="4" presStyleCnt="5">
        <dgm:presLayoutVars>
          <dgm:chMax val="0"/>
          <dgm:bulletEnabled val="1"/>
        </dgm:presLayoutVars>
      </dgm:prSet>
      <dgm:spPr/>
    </dgm:pt>
    <dgm:pt modelId="{FBD48C59-FFEA-3F4F-8263-DA78026F3513}" type="pres">
      <dgm:prSet presAssocID="{A5A28D02-A88F-4E47-A194-93D4459F4B53}" presName="nodeRect" presStyleLbl="alignNode1" presStyleIdx="4" presStyleCnt="5">
        <dgm:presLayoutVars>
          <dgm:bulletEnabled val="1"/>
        </dgm:presLayoutVars>
      </dgm:prSet>
      <dgm:spPr/>
    </dgm:pt>
  </dgm:ptLst>
  <dgm:cxnLst>
    <dgm:cxn modelId="{A76A3B0B-44D0-E540-BDD3-F5C3CFE73FA7}" type="presOf" srcId="{E6C54244-8065-4502-80FB-845350E97FD8}" destId="{13866DC2-194C-F144-BD89-9A67464B160E}" srcOrd="0" destOrd="0" presId="urn:microsoft.com/office/officeart/2016/7/layout/LinearBlockProcessNumbered"/>
    <dgm:cxn modelId="{34DA4F12-82A2-E141-AFFC-DE19D3F9B3A8}" type="presOf" srcId="{BB0D1342-2FDD-493F-88D5-9FD52A963A4C}" destId="{0A4EE9E6-B6B3-464E-B72A-70C5C627B252}" srcOrd="0" destOrd="0" presId="urn:microsoft.com/office/officeart/2016/7/layout/LinearBlockProcessNumbered"/>
    <dgm:cxn modelId="{E3EEEF16-5151-401A-B048-DDC7143C4DFB}" srcId="{932AE02D-905E-4B67-8162-415BF8E95EF6}" destId="{A5A28D02-A88F-4E47-A194-93D4459F4B53}" srcOrd="4" destOrd="0" parTransId="{1387C7E2-AC50-4530-BAB1-5A0BCB2D6C2F}" sibTransId="{645E2CE0-DA7A-4F5B-9ABD-2DC7953DE5E1}"/>
    <dgm:cxn modelId="{BA7E691B-B919-4D19-A819-5D94013502B9}" srcId="{932AE02D-905E-4B67-8162-415BF8E95EF6}" destId="{499B78BD-9C65-4FA6-BA1F-25487743534B}" srcOrd="2" destOrd="0" parTransId="{314EC6DA-9920-4123-AF39-EED03CCB78D6}" sibTransId="{BB0D1342-2FDD-493F-88D5-9FD52A963A4C}"/>
    <dgm:cxn modelId="{470F9B31-049A-DE45-BA42-32425C6B85F2}" type="presOf" srcId="{932AE02D-905E-4B67-8162-415BF8E95EF6}" destId="{81C532A6-9D2E-AE4E-9922-546595AC39E7}" srcOrd="0" destOrd="0" presId="urn:microsoft.com/office/officeart/2016/7/layout/LinearBlockProcessNumbered"/>
    <dgm:cxn modelId="{FF1AC240-AB66-D74F-8138-E3A8A752131D}" type="presOf" srcId="{BB2B6060-D29A-40C0-AC19-13568B650BEA}" destId="{4C0E0E95-9B3F-9640-BF62-9AF0F8D5C9EA}" srcOrd="1" destOrd="0" presId="urn:microsoft.com/office/officeart/2016/7/layout/LinearBlockProcessNumbered"/>
    <dgm:cxn modelId="{AD65154D-F6EB-6B4F-92E1-3DBABB9CAC74}" type="presOf" srcId="{A5A28D02-A88F-4E47-A194-93D4459F4B53}" destId="{FBD48C59-FFEA-3F4F-8263-DA78026F3513}" srcOrd="1" destOrd="0" presId="urn:microsoft.com/office/officeart/2016/7/layout/LinearBlockProcessNumbered"/>
    <dgm:cxn modelId="{C368384E-C03A-44EB-B835-5E457E15BEBA}" srcId="{932AE02D-905E-4B67-8162-415BF8E95EF6}" destId="{05CAA4AA-397D-4F54-9647-0D6846CFF31B}" srcOrd="3" destOrd="0" parTransId="{1C3E6987-7F0E-4EA0-AEC9-0A5B6DAF6CD2}" sibTransId="{52F9D314-F5A4-467E-A014-4CCBB596E2CE}"/>
    <dgm:cxn modelId="{516D154F-E94A-F648-A286-9D217EDD49D3}" type="presOf" srcId="{BB2B6060-D29A-40C0-AC19-13568B650BEA}" destId="{3232ED90-C840-BE41-A6DD-CCF96CC342C4}" srcOrd="0" destOrd="0" presId="urn:microsoft.com/office/officeart/2016/7/layout/LinearBlockProcessNumbered"/>
    <dgm:cxn modelId="{5FF3C45E-6F34-4E01-B2FC-528F52E1B3B0}" srcId="{932AE02D-905E-4B67-8162-415BF8E95EF6}" destId="{E6C54244-8065-4502-80FB-845350E97FD8}" srcOrd="1" destOrd="0" parTransId="{EA1EB433-EC60-42CF-B379-737F2485B426}" sibTransId="{16D76E92-084D-4F2E-ACC7-18A2D7832D18}"/>
    <dgm:cxn modelId="{CA9C3665-C7C7-F941-86DE-B8B308797C5F}" type="presOf" srcId="{52F9D314-F5A4-467E-A014-4CCBB596E2CE}" destId="{63F3F0BE-D89E-ED43-843B-CD1CD85212BE}" srcOrd="0" destOrd="0" presId="urn:microsoft.com/office/officeart/2016/7/layout/LinearBlockProcessNumbered"/>
    <dgm:cxn modelId="{7A5A8F80-EAFB-8348-81A2-F68DDEEF8B00}" type="presOf" srcId="{645E2CE0-DA7A-4F5B-9ABD-2DC7953DE5E1}" destId="{4AF4FE45-FADF-4D42-93FA-C1FE6E559C24}" srcOrd="0" destOrd="0" presId="urn:microsoft.com/office/officeart/2016/7/layout/LinearBlockProcessNumbered"/>
    <dgm:cxn modelId="{FBDD7184-7359-3549-966D-46859F910CB8}" type="presOf" srcId="{E6C54244-8065-4502-80FB-845350E97FD8}" destId="{710C720F-00A1-8A4E-9E24-53AAFD6FF734}" srcOrd="1" destOrd="0" presId="urn:microsoft.com/office/officeart/2016/7/layout/LinearBlockProcessNumbered"/>
    <dgm:cxn modelId="{888264AB-14FA-274B-9D8A-B2B3A497F18F}" type="presOf" srcId="{16D76E92-084D-4F2E-ACC7-18A2D7832D18}" destId="{B1184029-7375-6444-AEF3-3829EA26FFFE}" srcOrd="0" destOrd="0" presId="urn:microsoft.com/office/officeart/2016/7/layout/LinearBlockProcessNumbered"/>
    <dgm:cxn modelId="{92228DAD-927C-C045-9456-2391B8960C27}" type="presOf" srcId="{499B78BD-9C65-4FA6-BA1F-25487743534B}" destId="{C465F4EC-DA98-AA41-A8BB-008DB8C17DE3}" srcOrd="0" destOrd="0" presId="urn:microsoft.com/office/officeart/2016/7/layout/LinearBlockProcessNumbered"/>
    <dgm:cxn modelId="{2C3819C6-6969-5841-A068-EE30592B7C09}" type="presOf" srcId="{05CAA4AA-397D-4F54-9647-0D6846CFF31B}" destId="{6612E6B2-F14D-9A40-97C6-903A29550076}" srcOrd="1" destOrd="0" presId="urn:microsoft.com/office/officeart/2016/7/layout/LinearBlockProcessNumbered"/>
    <dgm:cxn modelId="{6E8BD5CC-12CC-0240-9FD6-D897D56606D3}" type="presOf" srcId="{03BD3C51-A8EC-4211-A1CB-F74439D08366}" destId="{D2FDAEBB-3145-2E47-953E-865F071DCFA2}" srcOrd="0" destOrd="0" presId="urn:microsoft.com/office/officeart/2016/7/layout/LinearBlockProcessNumbered"/>
    <dgm:cxn modelId="{CDA964CF-DEDA-8743-9C20-0F94060DC6BA}" type="presOf" srcId="{A5A28D02-A88F-4E47-A194-93D4459F4B53}" destId="{CDCB40F4-1792-3743-ACEE-FEBF0FA8A4FA}" srcOrd="0" destOrd="0" presId="urn:microsoft.com/office/officeart/2016/7/layout/LinearBlockProcessNumbered"/>
    <dgm:cxn modelId="{01150BEF-CA18-2F4D-8B88-9B110AEBBDEA}" type="presOf" srcId="{05CAA4AA-397D-4F54-9647-0D6846CFF31B}" destId="{939A2C48-C643-364F-948A-A43231DA339C}" srcOrd="0" destOrd="0" presId="urn:microsoft.com/office/officeart/2016/7/layout/LinearBlockProcessNumbered"/>
    <dgm:cxn modelId="{C10CCEF8-5861-F040-93D4-8F06B3EE963C}" type="presOf" srcId="{499B78BD-9C65-4FA6-BA1F-25487743534B}" destId="{CA063B6E-F6E6-1C42-BB15-14DDFE96103E}" srcOrd="1" destOrd="0" presId="urn:microsoft.com/office/officeart/2016/7/layout/LinearBlockProcessNumbered"/>
    <dgm:cxn modelId="{65958FFA-FCD5-4242-B710-64EC288CD760}" srcId="{932AE02D-905E-4B67-8162-415BF8E95EF6}" destId="{BB2B6060-D29A-40C0-AC19-13568B650BEA}" srcOrd="0" destOrd="0" parTransId="{B60BDEB2-A3AE-44E2-9570-09E03C3D7941}" sibTransId="{03BD3C51-A8EC-4211-A1CB-F74439D08366}"/>
    <dgm:cxn modelId="{B8E0632C-DE2D-604C-9121-9A86FB80430A}" type="presParOf" srcId="{81C532A6-9D2E-AE4E-9922-546595AC39E7}" destId="{1D69B8A4-BA64-FF42-9816-3C54D8F92B68}" srcOrd="0" destOrd="0" presId="urn:microsoft.com/office/officeart/2016/7/layout/LinearBlockProcessNumbered"/>
    <dgm:cxn modelId="{30D246C5-283C-4D48-9F3A-E19DDEE7E8DB}" type="presParOf" srcId="{1D69B8A4-BA64-FF42-9816-3C54D8F92B68}" destId="{3232ED90-C840-BE41-A6DD-CCF96CC342C4}" srcOrd="0" destOrd="0" presId="urn:microsoft.com/office/officeart/2016/7/layout/LinearBlockProcessNumbered"/>
    <dgm:cxn modelId="{059F8DDF-F8BC-8542-8492-433E2D6466AC}" type="presParOf" srcId="{1D69B8A4-BA64-FF42-9816-3C54D8F92B68}" destId="{D2FDAEBB-3145-2E47-953E-865F071DCFA2}" srcOrd="1" destOrd="0" presId="urn:microsoft.com/office/officeart/2016/7/layout/LinearBlockProcessNumbered"/>
    <dgm:cxn modelId="{66B1ED8C-F221-3740-8913-B9CC545F6A2A}" type="presParOf" srcId="{1D69B8A4-BA64-FF42-9816-3C54D8F92B68}" destId="{4C0E0E95-9B3F-9640-BF62-9AF0F8D5C9EA}" srcOrd="2" destOrd="0" presId="urn:microsoft.com/office/officeart/2016/7/layout/LinearBlockProcessNumbered"/>
    <dgm:cxn modelId="{A490D484-15B9-6E44-BE59-426CC6D1B8DC}" type="presParOf" srcId="{81C532A6-9D2E-AE4E-9922-546595AC39E7}" destId="{6C1B7CCF-B3A5-1940-B5C1-B566361C8970}" srcOrd="1" destOrd="0" presId="urn:microsoft.com/office/officeart/2016/7/layout/LinearBlockProcessNumbered"/>
    <dgm:cxn modelId="{D8A34A82-C05A-F04A-BADF-C59E69A15B3A}" type="presParOf" srcId="{81C532A6-9D2E-AE4E-9922-546595AC39E7}" destId="{8731456E-DAE3-F74D-975E-9B6EB8FF08F2}" srcOrd="2" destOrd="0" presId="urn:microsoft.com/office/officeart/2016/7/layout/LinearBlockProcessNumbered"/>
    <dgm:cxn modelId="{8E6274BD-A7A1-654C-8AC2-465DDF7BAFB3}" type="presParOf" srcId="{8731456E-DAE3-F74D-975E-9B6EB8FF08F2}" destId="{13866DC2-194C-F144-BD89-9A67464B160E}" srcOrd="0" destOrd="0" presId="urn:microsoft.com/office/officeart/2016/7/layout/LinearBlockProcessNumbered"/>
    <dgm:cxn modelId="{1384160F-3E07-4E44-B7B0-7268456A9518}" type="presParOf" srcId="{8731456E-DAE3-F74D-975E-9B6EB8FF08F2}" destId="{B1184029-7375-6444-AEF3-3829EA26FFFE}" srcOrd="1" destOrd="0" presId="urn:microsoft.com/office/officeart/2016/7/layout/LinearBlockProcessNumbered"/>
    <dgm:cxn modelId="{CAB8E186-3F38-BF41-982E-29D12D438C06}" type="presParOf" srcId="{8731456E-DAE3-F74D-975E-9B6EB8FF08F2}" destId="{710C720F-00A1-8A4E-9E24-53AAFD6FF734}" srcOrd="2" destOrd="0" presId="urn:microsoft.com/office/officeart/2016/7/layout/LinearBlockProcessNumbered"/>
    <dgm:cxn modelId="{E9F053AC-9C82-0F46-8866-FDFBDC4269F1}" type="presParOf" srcId="{81C532A6-9D2E-AE4E-9922-546595AC39E7}" destId="{1A81AD73-2391-BA41-B951-E5F12D3E1417}" srcOrd="3" destOrd="0" presId="urn:microsoft.com/office/officeart/2016/7/layout/LinearBlockProcessNumbered"/>
    <dgm:cxn modelId="{AC33DC80-45EF-D14F-B600-18A0A50F7DE9}" type="presParOf" srcId="{81C532A6-9D2E-AE4E-9922-546595AC39E7}" destId="{BDD16316-8F19-D846-9881-0DE71C17B2BD}" srcOrd="4" destOrd="0" presId="urn:microsoft.com/office/officeart/2016/7/layout/LinearBlockProcessNumbered"/>
    <dgm:cxn modelId="{710BCB6B-A635-DA43-87C9-828385172C49}" type="presParOf" srcId="{BDD16316-8F19-D846-9881-0DE71C17B2BD}" destId="{C465F4EC-DA98-AA41-A8BB-008DB8C17DE3}" srcOrd="0" destOrd="0" presId="urn:microsoft.com/office/officeart/2016/7/layout/LinearBlockProcessNumbered"/>
    <dgm:cxn modelId="{2E803A27-8214-5D4F-84C2-9EB7C19BC18A}" type="presParOf" srcId="{BDD16316-8F19-D846-9881-0DE71C17B2BD}" destId="{0A4EE9E6-B6B3-464E-B72A-70C5C627B252}" srcOrd="1" destOrd="0" presId="urn:microsoft.com/office/officeart/2016/7/layout/LinearBlockProcessNumbered"/>
    <dgm:cxn modelId="{CE2CDDAA-2D7C-0B4A-BA0D-C258AD328126}" type="presParOf" srcId="{BDD16316-8F19-D846-9881-0DE71C17B2BD}" destId="{CA063B6E-F6E6-1C42-BB15-14DDFE96103E}" srcOrd="2" destOrd="0" presId="urn:microsoft.com/office/officeart/2016/7/layout/LinearBlockProcessNumbered"/>
    <dgm:cxn modelId="{CFFCD5DF-2B51-C540-B8B1-E7BBD3B90FC4}" type="presParOf" srcId="{81C532A6-9D2E-AE4E-9922-546595AC39E7}" destId="{5FC08ECE-7B46-D044-A594-776D4A1ECAFE}" srcOrd="5" destOrd="0" presId="urn:microsoft.com/office/officeart/2016/7/layout/LinearBlockProcessNumbered"/>
    <dgm:cxn modelId="{71631FDB-12F8-6240-A78F-3F2206A1EFA5}" type="presParOf" srcId="{81C532A6-9D2E-AE4E-9922-546595AC39E7}" destId="{66875692-E636-0044-B2D2-2A3E56DBF0A7}" srcOrd="6" destOrd="0" presId="urn:microsoft.com/office/officeart/2016/7/layout/LinearBlockProcessNumbered"/>
    <dgm:cxn modelId="{803CFE5F-211B-8A48-B2DB-028BC2332D02}" type="presParOf" srcId="{66875692-E636-0044-B2D2-2A3E56DBF0A7}" destId="{939A2C48-C643-364F-948A-A43231DA339C}" srcOrd="0" destOrd="0" presId="urn:microsoft.com/office/officeart/2016/7/layout/LinearBlockProcessNumbered"/>
    <dgm:cxn modelId="{80BB79C9-69FC-D347-9299-74201DE6ED34}" type="presParOf" srcId="{66875692-E636-0044-B2D2-2A3E56DBF0A7}" destId="{63F3F0BE-D89E-ED43-843B-CD1CD85212BE}" srcOrd="1" destOrd="0" presId="urn:microsoft.com/office/officeart/2016/7/layout/LinearBlockProcessNumbered"/>
    <dgm:cxn modelId="{D1B1D9E9-2A85-314B-8393-91B40131D0C6}" type="presParOf" srcId="{66875692-E636-0044-B2D2-2A3E56DBF0A7}" destId="{6612E6B2-F14D-9A40-97C6-903A29550076}" srcOrd="2" destOrd="0" presId="urn:microsoft.com/office/officeart/2016/7/layout/LinearBlockProcessNumbered"/>
    <dgm:cxn modelId="{064A9DEC-6AB8-1841-A94D-BDFCEF3AA242}" type="presParOf" srcId="{81C532A6-9D2E-AE4E-9922-546595AC39E7}" destId="{E8150687-FC5B-5649-A073-4FD429144ADD}" srcOrd="7" destOrd="0" presId="urn:microsoft.com/office/officeart/2016/7/layout/LinearBlockProcessNumbered"/>
    <dgm:cxn modelId="{27B99C97-8F87-6A40-B4D0-1C20A3BA70F6}" type="presParOf" srcId="{81C532A6-9D2E-AE4E-9922-546595AC39E7}" destId="{60DDF8DE-480F-134D-8C43-67E59BD5E05E}" srcOrd="8" destOrd="0" presId="urn:microsoft.com/office/officeart/2016/7/layout/LinearBlockProcessNumbered"/>
    <dgm:cxn modelId="{F26878F9-E70B-6A43-B23F-EC4F348B3121}" type="presParOf" srcId="{60DDF8DE-480F-134D-8C43-67E59BD5E05E}" destId="{CDCB40F4-1792-3743-ACEE-FEBF0FA8A4FA}" srcOrd="0" destOrd="0" presId="urn:microsoft.com/office/officeart/2016/7/layout/LinearBlockProcessNumbered"/>
    <dgm:cxn modelId="{319DED52-5D00-A047-A363-DFE74F4B1130}" type="presParOf" srcId="{60DDF8DE-480F-134D-8C43-67E59BD5E05E}" destId="{4AF4FE45-FADF-4D42-93FA-C1FE6E559C24}" srcOrd="1" destOrd="0" presId="urn:microsoft.com/office/officeart/2016/7/layout/LinearBlockProcessNumbered"/>
    <dgm:cxn modelId="{F21EAC9D-17E9-9247-BD37-C8F127025411}" type="presParOf" srcId="{60DDF8DE-480F-134D-8C43-67E59BD5E05E}" destId="{FBD48C59-FFEA-3F4F-8263-DA78026F3513}"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293464-938A-4FBA-A492-562DA50329D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B2EE67-0B2C-4988-B0FD-41FBAD0E4FAB}">
      <dgm:prSet/>
      <dgm:spPr/>
      <dgm:t>
        <a:bodyPr/>
        <a:lstStyle/>
        <a:p>
          <a:r>
            <a:rPr lang="en-US"/>
            <a:t>When was the event reported</a:t>
          </a:r>
        </a:p>
      </dgm:t>
    </dgm:pt>
    <dgm:pt modelId="{14589FA4-AA68-4545-B4B0-3EB25E2A057A}" type="parTrans" cxnId="{C491AB92-6088-4A8E-8B49-438E5DF4A2AC}">
      <dgm:prSet/>
      <dgm:spPr/>
      <dgm:t>
        <a:bodyPr/>
        <a:lstStyle/>
        <a:p>
          <a:endParaRPr lang="en-US"/>
        </a:p>
      </dgm:t>
    </dgm:pt>
    <dgm:pt modelId="{CDA6A75D-9261-496F-93D4-12457E0EDE53}" type="sibTrans" cxnId="{C491AB92-6088-4A8E-8B49-438E5DF4A2AC}">
      <dgm:prSet/>
      <dgm:spPr/>
      <dgm:t>
        <a:bodyPr/>
        <a:lstStyle/>
        <a:p>
          <a:endParaRPr lang="en-US"/>
        </a:p>
      </dgm:t>
    </dgm:pt>
    <dgm:pt modelId="{D5AD2389-CB9D-461A-8F85-ADF46171AF31}">
      <dgm:prSet/>
      <dgm:spPr/>
      <dgm:t>
        <a:bodyPr/>
        <a:lstStyle/>
        <a:p>
          <a:r>
            <a:rPr lang="en-US"/>
            <a:t>When were measures offered to Parties </a:t>
          </a:r>
        </a:p>
      </dgm:t>
    </dgm:pt>
    <dgm:pt modelId="{63D6C966-6295-49B6-B68D-29AA73A43B60}" type="parTrans" cxnId="{FA473D08-25E4-4D79-AF3F-CA663FCF17C4}">
      <dgm:prSet/>
      <dgm:spPr/>
      <dgm:t>
        <a:bodyPr/>
        <a:lstStyle/>
        <a:p>
          <a:endParaRPr lang="en-US"/>
        </a:p>
      </dgm:t>
    </dgm:pt>
    <dgm:pt modelId="{5FF6C86E-47B9-48CB-BBC3-BD90C466E312}" type="sibTrans" cxnId="{FA473D08-25E4-4D79-AF3F-CA663FCF17C4}">
      <dgm:prSet/>
      <dgm:spPr/>
      <dgm:t>
        <a:bodyPr/>
        <a:lstStyle/>
        <a:p>
          <a:endParaRPr lang="en-US"/>
        </a:p>
      </dgm:t>
    </dgm:pt>
    <dgm:pt modelId="{2C2F47A7-071F-4506-8083-C7C6AB4C6E57}">
      <dgm:prSet/>
      <dgm:spPr/>
      <dgm:t>
        <a:bodyPr/>
        <a:lstStyle/>
        <a:p>
          <a:r>
            <a:rPr lang="en-US"/>
            <a:t>What measures were offered</a:t>
          </a:r>
        </a:p>
      </dgm:t>
    </dgm:pt>
    <dgm:pt modelId="{25580C6A-3D24-4F7E-A9E8-86A18A9868CA}" type="parTrans" cxnId="{9F64DCF6-5515-4D15-9E30-8B0948BCEA6D}">
      <dgm:prSet/>
      <dgm:spPr/>
      <dgm:t>
        <a:bodyPr/>
        <a:lstStyle/>
        <a:p>
          <a:endParaRPr lang="en-US"/>
        </a:p>
      </dgm:t>
    </dgm:pt>
    <dgm:pt modelId="{085A8076-2E5F-44BA-AB48-F54973820197}" type="sibTrans" cxnId="{9F64DCF6-5515-4D15-9E30-8B0948BCEA6D}">
      <dgm:prSet/>
      <dgm:spPr/>
      <dgm:t>
        <a:bodyPr/>
        <a:lstStyle/>
        <a:p>
          <a:endParaRPr lang="en-US"/>
        </a:p>
      </dgm:t>
    </dgm:pt>
    <dgm:pt modelId="{8585AAFA-E55A-4B14-BD34-3E5DE8DDB93D}">
      <dgm:prSet/>
      <dgm:spPr/>
      <dgm:t>
        <a:bodyPr/>
        <a:lstStyle/>
        <a:p>
          <a:r>
            <a:rPr lang="en-US"/>
            <a:t>Were they accepted</a:t>
          </a:r>
        </a:p>
      </dgm:t>
    </dgm:pt>
    <dgm:pt modelId="{AF5C951F-1771-4DD4-99A9-C9A1DE94C5E4}" type="parTrans" cxnId="{302FC279-AAE6-4381-90D4-62BDBAEEA690}">
      <dgm:prSet/>
      <dgm:spPr/>
      <dgm:t>
        <a:bodyPr/>
        <a:lstStyle/>
        <a:p>
          <a:endParaRPr lang="en-US"/>
        </a:p>
      </dgm:t>
    </dgm:pt>
    <dgm:pt modelId="{6797C584-3D42-4ED2-8C31-F3198B41EEB9}" type="sibTrans" cxnId="{302FC279-AAE6-4381-90D4-62BDBAEEA690}">
      <dgm:prSet/>
      <dgm:spPr/>
      <dgm:t>
        <a:bodyPr/>
        <a:lstStyle/>
        <a:p>
          <a:endParaRPr lang="en-US"/>
        </a:p>
      </dgm:t>
    </dgm:pt>
    <dgm:pt modelId="{BFBE4341-1C6C-432C-A634-DF3821B72381}">
      <dgm:prSet/>
      <dgm:spPr/>
      <dgm:t>
        <a:bodyPr/>
        <a:lstStyle/>
        <a:p>
          <a:r>
            <a:rPr lang="en-US"/>
            <a:t>When were they re-evaluated/updated</a:t>
          </a:r>
        </a:p>
      </dgm:t>
    </dgm:pt>
    <dgm:pt modelId="{19187C80-6518-4AE2-B3CB-A77783F1F84A}" type="parTrans" cxnId="{7A5F318A-518B-4708-A87B-ECA34E62796E}">
      <dgm:prSet/>
      <dgm:spPr/>
      <dgm:t>
        <a:bodyPr/>
        <a:lstStyle/>
        <a:p>
          <a:endParaRPr lang="en-US"/>
        </a:p>
      </dgm:t>
    </dgm:pt>
    <dgm:pt modelId="{CDCD8824-B981-478D-AFE5-EB9BB0EA1996}" type="sibTrans" cxnId="{7A5F318A-518B-4708-A87B-ECA34E62796E}">
      <dgm:prSet/>
      <dgm:spPr/>
      <dgm:t>
        <a:bodyPr/>
        <a:lstStyle/>
        <a:p>
          <a:endParaRPr lang="en-US"/>
        </a:p>
      </dgm:t>
    </dgm:pt>
    <dgm:pt modelId="{22E130FD-0FA1-46ED-892E-F9B36160897F}" type="pres">
      <dgm:prSet presAssocID="{05293464-938A-4FBA-A492-562DA50329DF}" presName="root" presStyleCnt="0">
        <dgm:presLayoutVars>
          <dgm:dir/>
          <dgm:resizeHandles val="exact"/>
        </dgm:presLayoutVars>
      </dgm:prSet>
      <dgm:spPr/>
    </dgm:pt>
    <dgm:pt modelId="{8A766988-BC44-4FF1-AF4D-3392C82B3900}" type="pres">
      <dgm:prSet presAssocID="{1DB2EE67-0B2C-4988-B0FD-41FBAD0E4FAB}" presName="compNode" presStyleCnt="0"/>
      <dgm:spPr/>
    </dgm:pt>
    <dgm:pt modelId="{95C0ED57-183B-45E3-8797-734342827107}" type="pres">
      <dgm:prSet presAssocID="{1DB2EE67-0B2C-4988-B0FD-41FBAD0E4FAB}" presName="bgRect" presStyleLbl="bgShp" presStyleIdx="0" presStyleCnt="5"/>
      <dgm:spPr/>
    </dgm:pt>
    <dgm:pt modelId="{AE2DEAFE-04B7-4B5D-94FD-2B2B1CA41FAA}" type="pres">
      <dgm:prSet presAssocID="{1DB2EE67-0B2C-4988-B0FD-41FBAD0E4FA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98326C4F-5B31-46BB-9239-90FC437DA9E3}" type="pres">
      <dgm:prSet presAssocID="{1DB2EE67-0B2C-4988-B0FD-41FBAD0E4FAB}" presName="spaceRect" presStyleCnt="0"/>
      <dgm:spPr/>
    </dgm:pt>
    <dgm:pt modelId="{7E75073B-25AF-4F6C-ADDF-20795BE88B68}" type="pres">
      <dgm:prSet presAssocID="{1DB2EE67-0B2C-4988-B0FD-41FBAD0E4FAB}" presName="parTx" presStyleLbl="revTx" presStyleIdx="0" presStyleCnt="5">
        <dgm:presLayoutVars>
          <dgm:chMax val="0"/>
          <dgm:chPref val="0"/>
        </dgm:presLayoutVars>
      </dgm:prSet>
      <dgm:spPr/>
    </dgm:pt>
    <dgm:pt modelId="{8B0D31C3-E60E-4A77-BE24-380BF8543BAB}" type="pres">
      <dgm:prSet presAssocID="{CDA6A75D-9261-496F-93D4-12457E0EDE53}" presName="sibTrans" presStyleCnt="0"/>
      <dgm:spPr/>
    </dgm:pt>
    <dgm:pt modelId="{4607D629-7FAD-4B2B-906C-74B0DA55FC77}" type="pres">
      <dgm:prSet presAssocID="{D5AD2389-CB9D-461A-8F85-ADF46171AF31}" presName="compNode" presStyleCnt="0"/>
      <dgm:spPr/>
    </dgm:pt>
    <dgm:pt modelId="{050BF07B-8EDC-4211-87F7-EEC8CCF4883B}" type="pres">
      <dgm:prSet presAssocID="{D5AD2389-CB9D-461A-8F85-ADF46171AF31}" presName="bgRect" presStyleLbl="bgShp" presStyleIdx="1" presStyleCnt="5"/>
      <dgm:spPr/>
    </dgm:pt>
    <dgm:pt modelId="{997331A5-C17F-4486-AF72-0657969DDFF0}" type="pres">
      <dgm:prSet presAssocID="{D5AD2389-CB9D-461A-8F85-ADF46171AF3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A4E871F-452B-4A10-9622-0AD9723CC612}" type="pres">
      <dgm:prSet presAssocID="{D5AD2389-CB9D-461A-8F85-ADF46171AF31}" presName="spaceRect" presStyleCnt="0"/>
      <dgm:spPr/>
    </dgm:pt>
    <dgm:pt modelId="{774FA8C5-1AC3-42EC-95D1-8C4AE709C2EF}" type="pres">
      <dgm:prSet presAssocID="{D5AD2389-CB9D-461A-8F85-ADF46171AF31}" presName="parTx" presStyleLbl="revTx" presStyleIdx="1" presStyleCnt="5">
        <dgm:presLayoutVars>
          <dgm:chMax val="0"/>
          <dgm:chPref val="0"/>
        </dgm:presLayoutVars>
      </dgm:prSet>
      <dgm:spPr/>
    </dgm:pt>
    <dgm:pt modelId="{FC51DA61-D095-4F6F-BDCB-6CD0059796A2}" type="pres">
      <dgm:prSet presAssocID="{5FF6C86E-47B9-48CB-BBC3-BD90C466E312}" presName="sibTrans" presStyleCnt="0"/>
      <dgm:spPr/>
    </dgm:pt>
    <dgm:pt modelId="{9B057E90-A94E-449C-9917-11608FEACAFB}" type="pres">
      <dgm:prSet presAssocID="{2C2F47A7-071F-4506-8083-C7C6AB4C6E57}" presName="compNode" presStyleCnt="0"/>
      <dgm:spPr/>
    </dgm:pt>
    <dgm:pt modelId="{D5C11FCF-3AE7-437D-9E4F-AEA5CCEB3879}" type="pres">
      <dgm:prSet presAssocID="{2C2F47A7-071F-4506-8083-C7C6AB4C6E57}" presName="bgRect" presStyleLbl="bgShp" presStyleIdx="2" presStyleCnt="5"/>
      <dgm:spPr/>
    </dgm:pt>
    <dgm:pt modelId="{46E65D5E-06D4-4D2D-9EF9-FB11FFFE9D21}" type="pres">
      <dgm:prSet presAssocID="{2C2F47A7-071F-4506-8083-C7C6AB4C6E5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6413A5BE-49D5-4429-AF30-0C81CC65A99D}" type="pres">
      <dgm:prSet presAssocID="{2C2F47A7-071F-4506-8083-C7C6AB4C6E57}" presName="spaceRect" presStyleCnt="0"/>
      <dgm:spPr/>
    </dgm:pt>
    <dgm:pt modelId="{4BB05DF1-8B9A-4B7F-A769-D17F9690223B}" type="pres">
      <dgm:prSet presAssocID="{2C2F47A7-071F-4506-8083-C7C6AB4C6E57}" presName="parTx" presStyleLbl="revTx" presStyleIdx="2" presStyleCnt="5">
        <dgm:presLayoutVars>
          <dgm:chMax val="0"/>
          <dgm:chPref val="0"/>
        </dgm:presLayoutVars>
      </dgm:prSet>
      <dgm:spPr/>
    </dgm:pt>
    <dgm:pt modelId="{A3F4AAEA-AA9A-4556-A67C-B1064BE2B9D0}" type="pres">
      <dgm:prSet presAssocID="{085A8076-2E5F-44BA-AB48-F54973820197}" presName="sibTrans" presStyleCnt="0"/>
      <dgm:spPr/>
    </dgm:pt>
    <dgm:pt modelId="{D2D620E7-249E-4378-A577-049B6E356ED1}" type="pres">
      <dgm:prSet presAssocID="{8585AAFA-E55A-4B14-BD34-3E5DE8DDB93D}" presName="compNode" presStyleCnt="0"/>
      <dgm:spPr/>
    </dgm:pt>
    <dgm:pt modelId="{39CD03E2-638C-43D2-A84A-6F1D7F5361AC}" type="pres">
      <dgm:prSet presAssocID="{8585AAFA-E55A-4B14-BD34-3E5DE8DDB93D}" presName="bgRect" presStyleLbl="bgShp" presStyleIdx="3" presStyleCnt="5"/>
      <dgm:spPr/>
    </dgm:pt>
    <dgm:pt modelId="{D1CE1C1E-C05A-467E-B194-D526B211CA7C}" type="pres">
      <dgm:prSet presAssocID="{8585AAFA-E55A-4B14-BD34-3E5DE8DDB93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se"/>
        </a:ext>
      </dgm:extLst>
    </dgm:pt>
    <dgm:pt modelId="{DE351336-D1B9-4F38-9DDD-1F81C0C33F03}" type="pres">
      <dgm:prSet presAssocID="{8585AAFA-E55A-4B14-BD34-3E5DE8DDB93D}" presName="spaceRect" presStyleCnt="0"/>
      <dgm:spPr/>
    </dgm:pt>
    <dgm:pt modelId="{363207D4-D695-49C4-9A55-D5E607DFF4BB}" type="pres">
      <dgm:prSet presAssocID="{8585AAFA-E55A-4B14-BD34-3E5DE8DDB93D}" presName="parTx" presStyleLbl="revTx" presStyleIdx="3" presStyleCnt="5">
        <dgm:presLayoutVars>
          <dgm:chMax val="0"/>
          <dgm:chPref val="0"/>
        </dgm:presLayoutVars>
      </dgm:prSet>
      <dgm:spPr/>
    </dgm:pt>
    <dgm:pt modelId="{75BBADB1-D135-46BB-97A8-037F95CC7FF6}" type="pres">
      <dgm:prSet presAssocID="{6797C584-3D42-4ED2-8C31-F3198B41EEB9}" presName="sibTrans" presStyleCnt="0"/>
      <dgm:spPr/>
    </dgm:pt>
    <dgm:pt modelId="{08F63FF4-C54E-4391-B2A5-59047449D00A}" type="pres">
      <dgm:prSet presAssocID="{BFBE4341-1C6C-432C-A634-DF3821B72381}" presName="compNode" presStyleCnt="0"/>
      <dgm:spPr/>
    </dgm:pt>
    <dgm:pt modelId="{92B09348-2CEE-48CA-926E-B66C236E9E55}" type="pres">
      <dgm:prSet presAssocID="{BFBE4341-1C6C-432C-A634-DF3821B72381}" presName="bgRect" presStyleLbl="bgShp" presStyleIdx="4" presStyleCnt="5"/>
      <dgm:spPr/>
    </dgm:pt>
    <dgm:pt modelId="{848415EE-51D6-4A62-98A0-2C3341BFF489}" type="pres">
      <dgm:prSet presAssocID="{BFBE4341-1C6C-432C-A634-DF3821B7238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on and stars"/>
        </a:ext>
      </dgm:extLst>
    </dgm:pt>
    <dgm:pt modelId="{F3466B19-129C-45CA-B532-EECEA56AA8F8}" type="pres">
      <dgm:prSet presAssocID="{BFBE4341-1C6C-432C-A634-DF3821B72381}" presName="spaceRect" presStyleCnt="0"/>
      <dgm:spPr/>
    </dgm:pt>
    <dgm:pt modelId="{452F56ED-32BF-4505-BC59-7D0D9742912C}" type="pres">
      <dgm:prSet presAssocID="{BFBE4341-1C6C-432C-A634-DF3821B72381}" presName="parTx" presStyleLbl="revTx" presStyleIdx="4" presStyleCnt="5">
        <dgm:presLayoutVars>
          <dgm:chMax val="0"/>
          <dgm:chPref val="0"/>
        </dgm:presLayoutVars>
      </dgm:prSet>
      <dgm:spPr/>
    </dgm:pt>
  </dgm:ptLst>
  <dgm:cxnLst>
    <dgm:cxn modelId="{FA473D08-25E4-4D79-AF3F-CA663FCF17C4}" srcId="{05293464-938A-4FBA-A492-562DA50329DF}" destId="{D5AD2389-CB9D-461A-8F85-ADF46171AF31}" srcOrd="1" destOrd="0" parTransId="{63D6C966-6295-49B6-B68D-29AA73A43B60}" sibTransId="{5FF6C86E-47B9-48CB-BBC3-BD90C466E312}"/>
    <dgm:cxn modelId="{0CF3FA0B-A53D-4900-8B28-FAA28872A633}" type="presOf" srcId="{05293464-938A-4FBA-A492-562DA50329DF}" destId="{22E130FD-0FA1-46ED-892E-F9B36160897F}" srcOrd="0" destOrd="0" presId="urn:microsoft.com/office/officeart/2018/2/layout/IconVerticalSolidList"/>
    <dgm:cxn modelId="{B9050B39-EF18-4D5C-861C-A8B99DFFA580}" type="presOf" srcId="{2C2F47A7-071F-4506-8083-C7C6AB4C6E57}" destId="{4BB05DF1-8B9A-4B7F-A769-D17F9690223B}" srcOrd="0" destOrd="0" presId="urn:microsoft.com/office/officeart/2018/2/layout/IconVerticalSolidList"/>
    <dgm:cxn modelId="{3129054D-DFF5-4F02-993A-07F05AA5F903}" type="presOf" srcId="{8585AAFA-E55A-4B14-BD34-3E5DE8DDB93D}" destId="{363207D4-D695-49C4-9A55-D5E607DFF4BB}" srcOrd="0" destOrd="0" presId="urn:microsoft.com/office/officeart/2018/2/layout/IconVerticalSolidList"/>
    <dgm:cxn modelId="{302FC279-AAE6-4381-90D4-62BDBAEEA690}" srcId="{05293464-938A-4FBA-A492-562DA50329DF}" destId="{8585AAFA-E55A-4B14-BD34-3E5DE8DDB93D}" srcOrd="3" destOrd="0" parTransId="{AF5C951F-1771-4DD4-99A9-C9A1DE94C5E4}" sibTransId="{6797C584-3D42-4ED2-8C31-F3198B41EEB9}"/>
    <dgm:cxn modelId="{51C32188-9CED-4456-B157-4BE319A32935}" type="presOf" srcId="{BFBE4341-1C6C-432C-A634-DF3821B72381}" destId="{452F56ED-32BF-4505-BC59-7D0D9742912C}" srcOrd="0" destOrd="0" presId="urn:microsoft.com/office/officeart/2018/2/layout/IconVerticalSolidList"/>
    <dgm:cxn modelId="{7A5F318A-518B-4708-A87B-ECA34E62796E}" srcId="{05293464-938A-4FBA-A492-562DA50329DF}" destId="{BFBE4341-1C6C-432C-A634-DF3821B72381}" srcOrd="4" destOrd="0" parTransId="{19187C80-6518-4AE2-B3CB-A77783F1F84A}" sibTransId="{CDCD8824-B981-478D-AFE5-EB9BB0EA1996}"/>
    <dgm:cxn modelId="{C491AB92-6088-4A8E-8B49-438E5DF4A2AC}" srcId="{05293464-938A-4FBA-A492-562DA50329DF}" destId="{1DB2EE67-0B2C-4988-B0FD-41FBAD0E4FAB}" srcOrd="0" destOrd="0" parTransId="{14589FA4-AA68-4545-B4B0-3EB25E2A057A}" sibTransId="{CDA6A75D-9261-496F-93D4-12457E0EDE53}"/>
    <dgm:cxn modelId="{B08EB9A1-8AAF-46E6-B497-8D3F59B6E04D}" type="presOf" srcId="{D5AD2389-CB9D-461A-8F85-ADF46171AF31}" destId="{774FA8C5-1AC3-42EC-95D1-8C4AE709C2EF}" srcOrd="0" destOrd="0" presId="urn:microsoft.com/office/officeart/2018/2/layout/IconVerticalSolidList"/>
    <dgm:cxn modelId="{B1F57CCA-FB8F-4957-B7DC-DAA468FE855B}" type="presOf" srcId="{1DB2EE67-0B2C-4988-B0FD-41FBAD0E4FAB}" destId="{7E75073B-25AF-4F6C-ADDF-20795BE88B68}" srcOrd="0" destOrd="0" presId="urn:microsoft.com/office/officeart/2018/2/layout/IconVerticalSolidList"/>
    <dgm:cxn modelId="{9F64DCF6-5515-4D15-9E30-8B0948BCEA6D}" srcId="{05293464-938A-4FBA-A492-562DA50329DF}" destId="{2C2F47A7-071F-4506-8083-C7C6AB4C6E57}" srcOrd="2" destOrd="0" parTransId="{25580C6A-3D24-4F7E-A9E8-86A18A9868CA}" sibTransId="{085A8076-2E5F-44BA-AB48-F54973820197}"/>
    <dgm:cxn modelId="{FB822CAD-CBFA-4F89-8098-5FDCE7809897}" type="presParOf" srcId="{22E130FD-0FA1-46ED-892E-F9B36160897F}" destId="{8A766988-BC44-4FF1-AF4D-3392C82B3900}" srcOrd="0" destOrd="0" presId="urn:microsoft.com/office/officeart/2018/2/layout/IconVerticalSolidList"/>
    <dgm:cxn modelId="{B5195205-8790-4C42-B9FD-D126389A0DB4}" type="presParOf" srcId="{8A766988-BC44-4FF1-AF4D-3392C82B3900}" destId="{95C0ED57-183B-45E3-8797-734342827107}" srcOrd="0" destOrd="0" presId="urn:microsoft.com/office/officeart/2018/2/layout/IconVerticalSolidList"/>
    <dgm:cxn modelId="{B217C462-D028-4B7F-8CC0-B176200ACAEF}" type="presParOf" srcId="{8A766988-BC44-4FF1-AF4D-3392C82B3900}" destId="{AE2DEAFE-04B7-4B5D-94FD-2B2B1CA41FAA}" srcOrd="1" destOrd="0" presId="urn:microsoft.com/office/officeart/2018/2/layout/IconVerticalSolidList"/>
    <dgm:cxn modelId="{9D8567DD-27DF-4B6D-B796-572665D103E3}" type="presParOf" srcId="{8A766988-BC44-4FF1-AF4D-3392C82B3900}" destId="{98326C4F-5B31-46BB-9239-90FC437DA9E3}" srcOrd="2" destOrd="0" presId="urn:microsoft.com/office/officeart/2018/2/layout/IconVerticalSolidList"/>
    <dgm:cxn modelId="{7A1BE030-F4DC-43F8-9761-5831FC10254C}" type="presParOf" srcId="{8A766988-BC44-4FF1-AF4D-3392C82B3900}" destId="{7E75073B-25AF-4F6C-ADDF-20795BE88B68}" srcOrd="3" destOrd="0" presId="urn:microsoft.com/office/officeart/2018/2/layout/IconVerticalSolidList"/>
    <dgm:cxn modelId="{2C3B8322-1A3F-4E73-9FA2-CB2DCFE1C373}" type="presParOf" srcId="{22E130FD-0FA1-46ED-892E-F9B36160897F}" destId="{8B0D31C3-E60E-4A77-BE24-380BF8543BAB}" srcOrd="1" destOrd="0" presId="urn:microsoft.com/office/officeart/2018/2/layout/IconVerticalSolidList"/>
    <dgm:cxn modelId="{A3CC67E4-64D6-4AEE-B773-076CE25BB754}" type="presParOf" srcId="{22E130FD-0FA1-46ED-892E-F9B36160897F}" destId="{4607D629-7FAD-4B2B-906C-74B0DA55FC77}" srcOrd="2" destOrd="0" presId="urn:microsoft.com/office/officeart/2018/2/layout/IconVerticalSolidList"/>
    <dgm:cxn modelId="{E852AFDC-DF8E-45EB-9E06-61D5450CAA00}" type="presParOf" srcId="{4607D629-7FAD-4B2B-906C-74B0DA55FC77}" destId="{050BF07B-8EDC-4211-87F7-EEC8CCF4883B}" srcOrd="0" destOrd="0" presId="urn:microsoft.com/office/officeart/2018/2/layout/IconVerticalSolidList"/>
    <dgm:cxn modelId="{7D229C88-8F16-41C9-A414-C1C8F424AD97}" type="presParOf" srcId="{4607D629-7FAD-4B2B-906C-74B0DA55FC77}" destId="{997331A5-C17F-4486-AF72-0657969DDFF0}" srcOrd="1" destOrd="0" presId="urn:microsoft.com/office/officeart/2018/2/layout/IconVerticalSolidList"/>
    <dgm:cxn modelId="{BD29D58D-E912-4287-AFEA-687BF4F91253}" type="presParOf" srcId="{4607D629-7FAD-4B2B-906C-74B0DA55FC77}" destId="{6A4E871F-452B-4A10-9622-0AD9723CC612}" srcOrd="2" destOrd="0" presId="urn:microsoft.com/office/officeart/2018/2/layout/IconVerticalSolidList"/>
    <dgm:cxn modelId="{1618816A-F6C6-43BC-851F-518D09AC997E}" type="presParOf" srcId="{4607D629-7FAD-4B2B-906C-74B0DA55FC77}" destId="{774FA8C5-1AC3-42EC-95D1-8C4AE709C2EF}" srcOrd="3" destOrd="0" presId="urn:microsoft.com/office/officeart/2018/2/layout/IconVerticalSolidList"/>
    <dgm:cxn modelId="{B464246D-9723-49B4-BC16-AC0912AC987E}" type="presParOf" srcId="{22E130FD-0FA1-46ED-892E-F9B36160897F}" destId="{FC51DA61-D095-4F6F-BDCB-6CD0059796A2}" srcOrd="3" destOrd="0" presId="urn:microsoft.com/office/officeart/2018/2/layout/IconVerticalSolidList"/>
    <dgm:cxn modelId="{9A06FD17-EADA-455C-A194-47AE5AEA68FB}" type="presParOf" srcId="{22E130FD-0FA1-46ED-892E-F9B36160897F}" destId="{9B057E90-A94E-449C-9917-11608FEACAFB}" srcOrd="4" destOrd="0" presId="urn:microsoft.com/office/officeart/2018/2/layout/IconVerticalSolidList"/>
    <dgm:cxn modelId="{86C62BA9-975E-4844-9E40-F597DDC78FFD}" type="presParOf" srcId="{9B057E90-A94E-449C-9917-11608FEACAFB}" destId="{D5C11FCF-3AE7-437D-9E4F-AEA5CCEB3879}" srcOrd="0" destOrd="0" presId="urn:microsoft.com/office/officeart/2018/2/layout/IconVerticalSolidList"/>
    <dgm:cxn modelId="{1441FBCA-D695-458E-AED2-801C53520E45}" type="presParOf" srcId="{9B057E90-A94E-449C-9917-11608FEACAFB}" destId="{46E65D5E-06D4-4D2D-9EF9-FB11FFFE9D21}" srcOrd="1" destOrd="0" presId="urn:microsoft.com/office/officeart/2018/2/layout/IconVerticalSolidList"/>
    <dgm:cxn modelId="{F16F66DD-00E8-4766-928B-6FC3316A910B}" type="presParOf" srcId="{9B057E90-A94E-449C-9917-11608FEACAFB}" destId="{6413A5BE-49D5-4429-AF30-0C81CC65A99D}" srcOrd="2" destOrd="0" presId="urn:microsoft.com/office/officeart/2018/2/layout/IconVerticalSolidList"/>
    <dgm:cxn modelId="{8A72944B-A01A-4C00-9975-DB08FD2169B1}" type="presParOf" srcId="{9B057E90-A94E-449C-9917-11608FEACAFB}" destId="{4BB05DF1-8B9A-4B7F-A769-D17F9690223B}" srcOrd="3" destOrd="0" presId="urn:microsoft.com/office/officeart/2018/2/layout/IconVerticalSolidList"/>
    <dgm:cxn modelId="{DFBEB93D-38E2-49B3-A598-B3C7308F5089}" type="presParOf" srcId="{22E130FD-0FA1-46ED-892E-F9B36160897F}" destId="{A3F4AAEA-AA9A-4556-A67C-B1064BE2B9D0}" srcOrd="5" destOrd="0" presId="urn:microsoft.com/office/officeart/2018/2/layout/IconVerticalSolidList"/>
    <dgm:cxn modelId="{4BBC4E45-0377-48B0-B8C2-026835B8EACB}" type="presParOf" srcId="{22E130FD-0FA1-46ED-892E-F9B36160897F}" destId="{D2D620E7-249E-4378-A577-049B6E356ED1}" srcOrd="6" destOrd="0" presId="urn:microsoft.com/office/officeart/2018/2/layout/IconVerticalSolidList"/>
    <dgm:cxn modelId="{72976283-BE3D-4A9C-B6E5-BE34C5EA2FDE}" type="presParOf" srcId="{D2D620E7-249E-4378-A577-049B6E356ED1}" destId="{39CD03E2-638C-43D2-A84A-6F1D7F5361AC}" srcOrd="0" destOrd="0" presId="urn:microsoft.com/office/officeart/2018/2/layout/IconVerticalSolidList"/>
    <dgm:cxn modelId="{6D134467-04EC-4153-BC85-8784BC76DA2D}" type="presParOf" srcId="{D2D620E7-249E-4378-A577-049B6E356ED1}" destId="{D1CE1C1E-C05A-467E-B194-D526B211CA7C}" srcOrd="1" destOrd="0" presId="urn:microsoft.com/office/officeart/2018/2/layout/IconVerticalSolidList"/>
    <dgm:cxn modelId="{0C840D27-B649-4874-A2ED-7FD5136DA176}" type="presParOf" srcId="{D2D620E7-249E-4378-A577-049B6E356ED1}" destId="{DE351336-D1B9-4F38-9DDD-1F81C0C33F03}" srcOrd="2" destOrd="0" presId="urn:microsoft.com/office/officeart/2018/2/layout/IconVerticalSolidList"/>
    <dgm:cxn modelId="{0D7C597A-17DE-40FB-94A2-0B1735D72137}" type="presParOf" srcId="{D2D620E7-249E-4378-A577-049B6E356ED1}" destId="{363207D4-D695-49C4-9A55-D5E607DFF4BB}" srcOrd="3" destOrd="0" presId="urn:microsoft.com/office/officeart/2018/2/layout/IconVerticalSolidList"/>
    <dgm:cxn modelId="{7F62511C-EF61-4F23-A242-2DA83CB40605}" type="presParOf" srcId="{22E130FD-0FA1-46ED-892E-F9B36160897F}" destId="{75BBADB1-D135-46BB-97A8-037F95CC7FF6}" srcOrd="7" destOrd="0" presId="urn:microsoft.com/office/officeart/2018/2/layout/IconVerticalSolidList"/>
    <dgm:cxn modelId="{F3EFBB7C-3761-4E27-8AE5-1EC1731EC8E5}" type="presParOf" srcId="{22E130FD-0FA1-46ED-892E-F9B36160897F}" destId="{08F63FF4-C54E-4391-B2A5-59047449D00A}" srcOrd="8" destOrd="0" presId="urn:microsoft.com/office/officeart/2018/2/layout/IconVerticalSolidList"/>
    <dgm:cxn modelId="{2BD7E54A-FAE9-4DA3-89E1-46A069BB51E5}" type="presParOf" srcId="{08F63FF4-C54E-4391-B2A5-59047449D00A}" destId="{92B09348-2CEE-48CA-926E-B66C236E9E55}" srcOrd="0" destOrd="0" presId="urn:microsoft.com/office/officeart/2018/2/layout/IconVerticalSolidList"/>
    <dgm:cxn modelId="{16221A9F-2AF5-4DD5-8EBF-ED23F44E6774}" type="presParOf" srcId="{08F63FF4-C54E-4391-B2A5-59047449D00A}" destId="{848415EE-51D6-4A62-98A0-2C3341BFF489}" srcOrd="1" destOrd="0" presId="urn:microsoft.com/office/officeart/2018/2/layout/IconVerticalSolidList"/>
    <dgm:cxn modelId="{ADE73411-8EF3-455A-8F02-E21F5D61084F}" type="presParOf" srcId="{08F63FF4-C54E-4391-B2A5-59047449D00A}" destId="{F3466B19-129C-45CA-B532-EECEA56AA8F8}" srcOrd="2" destOrd="0" presId="urn:microsoft.com/office/officeart/2018/2/layout/IconVerticalSolidList"/>
    <dgm:cxn modelId="{2FA9C217-FCD1-4A48-80EB-E7C8A3F7617D}" type="presParOf" srcId="{08F63FF4-C54E-4391-B2A5-59047449D00A}" destId="{452F56ED-32BF-4505-BC59-7D0D9742912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DE3BF4-C074-4406-8F80-3305B9839D23}" type="doc">
      <dgm:prSet loTypeId="urn:microsoft.com/office/officeart/2016/7/layout/LinearBlockProcessNumbered" loCatId="process" qsTypeId="urn:microsoft.com/office/officeart/2005/8/quickstyle/simple1" qsCatId="simple" csTypeId="urn:microsoft.com/office/officeart/2005/8/colors/colorful5" csCatId="colorful"/>
      <dgm:spPr/>
      <dgm:t>
        <a:bodyPr/>
        <a:lstStyle/>
        <a:p>
          <a:endParaRPr lang="en-US"/>
        </a:p>
      </dgm:t>
    </dgm:pt>
    <dgm:pt modelId="{93578F23-CE7A-41E5-9241-2E995E2E7CF3}">
      <dgm:prSet/>
      <dgm:spPr/>
      <dgm:t>
        <a:bodyPr/>
        <a:lstStyle/>
        <a:p>
          <a:r>
            <a:rPr lang="en-US"/>
            <a:t>Schedule meetings with investigators (virtual or in person) to discuss status of cases</a:t>
          </a:r>
        </a:p>
      </dgm:t>
    </dgm:pt>
    <dgm:pt modelId="{BDAD7B9A-7C48-4B79-8744-C93DC13F2536}" type="parTrans" cxnId="{8E479FD1-4230-4398-9DAC-95C3832DDBA6}">
      <dgm:prSet/>
      <dgm:spPr/>
      <dgm:t>
        <a:bodyPr/>
        <a:lstStyle/>
        <a:p>
          <a:endParaRPr lang="en-US"/>
        </a:p>
      </dgm:t>
    </dgm:pt>
    <dgm:pt modelId="{79AEFDF3-2C4C-450D-A1F6-AF417835168A}" type="sibTrans" cxnId="{8E479FD1-4230-4398-9DAC-95C3832DDBA6}">
      <dgm:prSet phldrT="01" phldr="0"/>
      <dgm:spPr/>
      <dgm:t>
        <a:bodyPr/>
        <a:lstStyle/>
        <a:p>
          <a:r>
            <a:rPr lang="en-US"/>
            <a:t>01</a:t>
          </a:r>
        </a:p>
      </dgm:t>
    </dgm:pt>
    <dgm:pt modelId="{3E287683-A61D-4A8F-B44D-5FF87289A127}">
      <dgm:prSet/>
      <dgm:spPr/>
      <dgm:t>
        <a:bodyPr/>
        <a:lstStyle/>
        <a:p>
          <a:r>
            <a:rPr lang="en-US"/>
            <a:t>Bring team together regularly to make sure processes are working consistently</a:t>
          </a:r>
        </a:p>
      </dgm:t>
    </dgm:pt>
    <dgm:pt modelId="{F1DBDC96-9F64-4526-851C-A6D108DB777D}" type="parTrans" cxnId="{C1A60C69-1A18-4AFE-9300-D042ACD6519D}">
      <dgm:prSet/>
      <dgm:spPr/>
      <dgm:t>
        <a:bodyPr/>
        <a:lstStyle/>
        <a:p>
          <a:endParaRPr lang="en-US"/>
        </a:p>
      </dgm:t>
    </dgm:pt>
    <dgm:pt modelId="{A089E82E-71EB-41DB-8BEB-E8F3E949B4B6}" type="sibTrans" cxnId="{C1A60C69-1A18-4AFE-9300-D042ACD6519D}">
      <dgm:prSet phldrT="02" phldr="0"/>
      <dgm:spPr/>
      <dgm:t>
        <a:bodyPr/>
        <a:lstStyle/>
        <a:p>
          <a:r>
            <a:rPr lang="en-US"/>
            <a:t>02</a:t>
          </a:r>
        </a:p>
      </dgm:t>
    </dgm:pt>
    <dgm:pt modelId="{B2E0F7CB-7997-425D-B67E-91D173CCC2F5}">
      <dgm:prSet/>
      <dgm:spPr/>
      <dgm:t>
        <a:bodyPr/>
        <a:lstStyle/>
        <a:p>
          <a:r>
            <a:rPr lang="en-US"/>
            <a:t>Monitor outcomes, sanctions and remedies Remain focused on equity</a:t>
          </a:r>
        </a:p>
      </dgm:t>
    </dgm:pt>
    <dgm:pt modelId="{46AA1BF2-486B-4E4D-985C-665DE6D37BDC}" type="parTrans" cxnId="{CA3DEA90-71CF-43F7-8945-B3EEC53F2CFE}">
      <dgm:prSet/>
      <dgm:spPr/>
      <dgm:t>
        <a:bodyPr/>
        <a:lstStyle/>
        <a:p>
          <a:endParaRPr lang="en-US"/>
        </a:p>
      </dgm:t>
    </dgm:pt>
    <dgm:pt modelId="{3347AF8F-900D-46C1-B776-F7DD9476DE72}" type="sibTrans" cxnId="{CA3DEA90-71CF-43F7-8945-B3EEC53F2CFE}">
      <dgm:prSet phldrT="03" phldr="0"/>
      <dgm:spPr/>
      <dgm:t>
        <a:bodyPr/>
        <a:lstStyle/>
        <a:p>
          <a:r>
            <a:rPr lang="en-US"/>
            <a:t>03</a:t>
          </a:r>
        </a:p>
      </dgm:t>
    </dgm:pt>
    <dgm:pt modelId="{0A917449-E3EF-4A53-865E-6AE090621925}">
      <dgm:prSet/>
      <dgm:spPr/>
      <dgm:t>
        <a:bodyPr/>
        <a:lstStyle/>
        <a:p>
          <a:r>
            <a:rPr lang="en-US"/>
            <a:t>Correct in the moment, mistakes will happen Remain as transparent as possible</a:t>
          </a:r>
        </a:p>
      </dgm:t>
    </dgm:pt>
    <dgm:pt modelId="{C9A61207-513D-4637-B0E7-F288F4B3FDF8}" type="parTrans" cxnId="{29E7F9DE-19EE-4946-8468-23FB185190D5}">
      <dgm:prSet/>
      <dgm:spPr/>
      <dgm:t>
        <a:bodyPr/>
        <a:lstStyle/>
        <a:p>
          <a:endParaRPr lang="en-US"/>
        </a:p>
      </dgm:t>
    </dgm:pt>
    <dgm:pt modelId="{CAB1AE29-6503-44C6-BB25-A07332C9E663}" type="sibTrans" cxnId="{29E7F9DE-19EE-4946-8468-23FB185190D5}">
      <dgm:prSet phldrT="04" phldr="0"/>
      <dgm:spPr/>
      <dgm:t>
        <a:bodyPr/>
        <a:lstStyle/>
        <a:p>
          <a:r>
            <a:rPr lang="en-US"/>
            <a:t>04</a:t>
          </a:r>
        </a:p>
      </dgm:t>
    </dgm:pt>
    <dgm:pt modelId="{16CE1343-8961-44A5-A033-16593C3F4B3D}">
      <dgm:prSet/>
      <dgm:spPr/>
      <dgm:t>
        <a:bodyPr/>
        <a:lstStyle/>
        <a:p>
          <a:r>
            <a:rPr lang="en-US"/>
            <a:t>Use a data tracking system if possible </a:t>
          </a:r>
        </a:p>
      </dgm:t>
    </dgm:pt>
    <dgm:pt modelId="{920D6B96-2D81-4557-B71D-728887D61709}" type="parTrans" cxnId="{7BD854E1-BD98-4590-B571-A40312FDE7DD}">
      <dgm:prSet/>
      <dgm:spPr/>
      <dgm:t>
        <a:bodyPr/>
        <a:lstStyle/>
        <a:p>
          <a:endParaRPr lang="en-US"/>
        </a:p>
      </dgm:t>
    </dgm:pt>
    <dgm:pt modelId="{1FDF8919-B32F-408D-8BC5-497B7FC7937B}" type="sibTrans" cxnId="{7BD854E1-BD98-4590-B571-A40312FDE7DD}">
      <dgm:prSet phldrT="05" phldr="0"/>
      <dgm:spPr/>
      <dgm:t>
        <a:bodyPr/>
        <a:lstStyle/>
        <a:p>
          <a:r>
            <a:rPr lang="en-US"/>
            <a:t>05</a:t>
          </a:r>
        </a:p>
      </dgm:t>
    </dgm:pt>
    <dgm:pt modelId="{668A5159-2D66-499E-95B6-468344918E47}">
      <dgm:prSet/>
      <dgm:spPr/>
      <dgm:t>
        <a:bodyPr/>
        <a:lstStyle/>
        <a:p>
          <a:r>
            <a:rPr lang="en-US"/>
            <a:t>If something isn't working, change it</a:t>
          </a:r>
        </a:p>
      </dgm:t>
    </dgm:pt>
    <dgm:pt modelId="{21FAA2D3-1BD1-4EE4-B257-F202CDCD191D}" type="parTrans" cxnId="{AD5C274D-4542-4CC6-B93C-EC69919670C1}">
      <dgm:prSet/>
      <dgm:spPr/>
      <dgm:t>
        <a:bodyPr/>
        <a:lstStyle/>
        <a:p>
          <a:endParaRPr lang="en-US"/>
        </a:p>
      </dgm:t>
    </dgm:pt>
    <dgm:pt modelId="{8BBCF13E-1A09-44CD-9122-7A37F1C07CA5}" type="sibTrans" cxnId="{AD5C274D-4542-4CC6-B93C-EC69919670C1}">
      <dgm:prSet phldrT="06" phldr="0"/>
      <dgm:spPr/>
      <dgm:t>
        <a:bodyPr/>
        <a:lstStyle/>
        <a:p>
          <a:r>
            <a:rPr lang="en-US"/>
            <a:t>06</a:t>
          </a:r>
        </a:p>
      </dgm:t>
    </dgm:pt>
    <dgm:pt modelId="{E7AE5365-4881-A74F-AF48-AF2487A7E179}" type="pres">
      <dgm:prSet presAssocID="{33DE3BF4-C074-4406-8F80-3305B9839D23}" presName="Name0" presStyleCnt="0">
        <dgm:presLayoutVars>
          <dgm:animLvl val="lvl"/>
          <dgm:resizeHandles val="exact"/>
        </dgm:presLayoutVars>
      </dgm:prSet>
      <dgm:spPr/>
    </dgm:pt>
    <dgm:pt modelId="{D5AD8F96-72DB-8E46-9C9D-AE3124AAA416}" type="pres">
      <dgm:prSet presAssocID="{93578F23-CE7A-41E5-9241-2E995E2E7CF3}" presName="compositeNode" presStyleCnt="0">
        <dgm:presLayoutVars>
          <dgm:bulletEnabled val="1"/>
        </dgm:presLayoutVars>
      </dgm:prSet>
      <dgm:spPr/>
    </dgm:pt>
    <dgm:pt modelId="{7F922FA8-831E-674B-BD46-6758E8864E60}" type="pres">
      <dgm:prSet presAssocID="{93578F23-CE7A-41E5-9241-2E995E2E7CF3}" presName="bgRect" presStyleLbl="alignNode1" presStyleIdx="0" presStyleCnt="6"/>
      <dgm:spPr/>
    </dgm:pt>
    <dgm:pt modelId="{4977A782-9596-A24C-A67B-D78CD8FB5D40}" type="pres">
      <dgm:prSet presAssocID="{79AEFDF3-2C4C-450D-A1F6-AF417835168A}" presName="sibTransNodeRect" presStyleLbl="alignNode1" presStyleIdx="0" presStyleCnt="6">
        <dgm:presLayoutVars>
          <dgm:chMax val="0"/>
          <dgm:bulletEnabled val="1"/>
        </dgm:presLayoutVars>
      </dgm:prSet>
      <dgm:spPr/>
    </dgm:pt>
    <dgm:pt modelId="{E17F0CE4-7704-9F42-A720-5F871E93A30A}" type="pres">
      <dgm:prSet presAssocID="{93578F23-CE7A-41E5-9241-2E995E2E7CF3}" presName="nodeRect" presStyleLbl="alignNode1" presStyleIdx="0" presStyleCnt="6">
        <dgm:presLayoutVars>
          <dgm:bulletEnabled val="1"/>
        </dgm:presLayoutVars>
      </dgm:prSet>
      <dgm:spPr/>
    </dgm:pt>
    <dgm:pt modelId="{F0DB349C-7614-E141-9033-E62BEF46BAC5}" type="pres">
      <dgm:prSet presAssocID="{79AEFDF3-2C4C-450D-A1F6-AF417835168A}" presName="sibTrans" presStyleCnt="0"/>
      <dgm:spPr/>
    </dgm:pt>
    <dgm:pt modelId="{DA9D74D1-C84A-784C-B629-42ADBADCC908}" type="pres">
      <dgm:prSet presAssocID="{3E287683-A61D-4A8F-B44D-5FF87289A127}" presName="compositeNode" presStyleCnt="0">
        <dgm:presLayoutVars>
          <dgm:bulletEnabled val="1"/>
        </dgm:presLayoutVars>
      </dgm:prSet>
      <dgm:spPr/>
    </dgm:pt>
    <dgm:pt modelId="{E518F8A9-E7A8-B141-9FCB-A94D84080F6E}" type="pres">
      <dgm:prSet presAssocID="{3E287683-A61D-4A8F-B44D-5FF87289A127}" presName="bgRect" presStyleLbl="alignNode1" presStyleIdx="1" presStyleCnt="6"/>
      <dgm:spPr/>
    </dgm:pt>
    <dgm:pt modelId="{93869389-4905-2442-BFD7-C0D6F77ADD49}" type="pres">
      <dgm:prSet presAssocID="{A089E82E-71EB-41DB-8BEB-E8F3E949B4B6}" presName="sibTransNodeRect" presStyleLbl="alignNode1" presStyleIdx="1" presStyleCnt="6">
        <dgm:presLayoutVars>
          <dgm:chMax val="0"/>
          <dgm:bulletEnabled val="1"/>
        </dgm:presLayoutVars>
      </dgm:prSet>
      <dgm:spPr/>
    </dgm:pt>
    <dgm:pt modelId="{F5CE0334-4167-C64B-962F-F3E8D18DC08B}" type="pres">
      <dgm:prSet presAssocID="{3E287683-A61D-4A8F-B44D-5FF87289A127}" presName="nodeRect" presStyleLbl="alignNode1" presStyleIdx="1" presStyleCnt="6">
        <dgm:presLayoutVars>
          <dgm:bulletEnabled val="1"/>
        </dgm:presLayoutVars>
      </dgm:prSet>
      <dgm:spPr/>
    </dgm:pt>
    <dgm:pt modelId="{00E8DE37-2551-0748-936E-CA6DD4C194DB}" type="pres">
      <dgm:prSet presAssocID="{A089E82E-71EB-41DB-8BEB-E8F3E949B4B6}" presName="sibTrans" presStyleCnt="0"/>
      <dgm:spPr/>
    </dgm:pt>
    <dgm:pt modelId="{97EBBCE2-A566-1448-AF5A-8D8234F3B90C}" type="pres">
      <dgm:prSet presAssocID="{B2E0F7CB-7997-425D-B67E-91D173CCC2F5}" presName="compositeNode" presStyleCnt="0">
        <dgm:presLayoutVars>
          <dgm:bulletEnabled val="1"/>
        </dgm:presLayoutVars>
      </dgm:prSet>
      <dgm:spPr/>
    </dgm:pt>
    <dgm:pt modelId="{60C3A316-7EA4-4B43-A122-BC55DDDE8B7A}" type="pres">
      <dgm:prSet presAssocID="{B2E0F7CB-7997-425D-B67E-91D173CCC2F5}" presName="bgRect" presStyleLbl="alignNode1" presStyleIdx="2" presStyleCnt="6"/>
      <dgm:spPr/>
    </dgm:pt>
    <dgm:pt modelId="{F2167EF8-106C-B947-889F-EBBE349AADAA}" type="pres">
      <dgm:prSet presAssocID="{3347AF8F-900D-46C1-B776-F7DD9476DE72}" presName="sibTransNodeRect" presStyleLbl="alignNode1" presStyleIdx="2" presStyleCnt="6">
        <dgm:presLayoutVars>
          <dgm:chMax val="0"/>
          <dgm:bulletEnabled val="1"/>
        </dgm:presLayoutVars>
      </dgm:prSet>
      <dgm:spPr/>
    </dgm:pt>
    <dgm:pt modelId="{1CF460EA-6A04-F140-97A2-535381242CA9}" type="pres">
      <dgm:prSet presAssocID="{B2E0F7CB-7997-425D-B67E-91D173CCC2F5}" presName="nodeRect" presStyleLbl="alignNode1" presStyleIdx="2" presStyleCnt="6">
        <dgm:presLayoutVars>
          <dgm:bulletEnabled val="1"/>
        </dgm:presLayoutVars>
      </dgm:prSet>
      <dgm:spPr/>
    </dgm:pt>
    <dgm:pt modelId="{B5D74D88-D5D6-E34B-BD24-B3FD87C5729B}" type="pres">
      <dgm:prSet presAssocID="{3347AF8F-900D-46C1-B776-F7DD9476DE72}" presName="sibTrans" presStyleCnt="0"/>
      <dgm:spPr/>
    </dgm:pt>
    <dgm:pt modelId="{DF70E16F-E6E0-6344-B7CC-D621BAB8205E}" type="pres">
      <dgm:prSet presAssocID="{0A917449-E3EF-4A53-865E-6AE090621925}" presName="compositeNode" presStyleCnt="0">
        <dgm:presLayoutVars>
          <dgm:bulletEnabled val="1"/>
        </dgm:presLayoutVars>
      </dgm:prSet>
      <dgm:spPr/>
    </dgm:pt>
    <dgm:pt modelId="{5DDF041C-BBDB-F74D-878E-716E3D61B9AE}" type="pres">
      <dgm:prSet presAssocID="{0A917449-E3EF-4A53-865E-6AE090621925}" presName="bgRect" presStyleLbl="alignNode1" presStyleIdx="3" presStyleCnt="6"/>
      <dgm:spPr/>
    </dgm:pt>
    <dgm:pt modelId="{4C37D134-6421-0046-BB7E-384896D481CC}" type="pres">
      <dgm:prSet presAssocID="{CAB1AE29-6503-44C6-BB25-A07332C9E663}" presName="sibTransNodeRect" presStyleLbl="alignNode1" presStyleIdx="3" presStyleCnt="6">
        <dgm:presLayoutVars>
          <dgm:chMax val="0"/>
          <dgm:bulletEnabled val="1"/>
        </dgm:presLayoutVars>
      </dgm:prSet>
      <dgm:spPr/>
    </dgm:pt>
    <dgm:pt modelId="{CF71A5C5-C56C-4E4F-9454-AC2DC205CC9E}" type="pres">
      <dgm:prSet presAssocID="{0A917449-E3EF-4A53-865E-6AE090621925}" presName="nodeRect" presStyleLbl="alignNode1" presStyleIdx="3" presStyleCnt="6">
        <dgm:presLayoutVars>
          <dgm:bulletEnabled val="1"/>
        </dgm:presLayoutVars>
      </dgm:prSet>
      <dgm:spPr/>
    </dgm:pt>
    <dgm:pt modelId="{4F845A35-8A93-4E41-A9FA-4526F32B66E8}" type="pres">
      <dgm:prSet presAssocID="{CAB1AE29-6503-44C6-BB25-A07332C9E663}" presName="sibTrans" presStyleCnt="0"/>
      <dgm:spPr/>
    </dgm:pt>
    <dgm:pt modelId="{2A738924-9027-D049-B34E-72269FEA37CE}" type="pres">
      <dgm:prSet presAssocID="{16CE1343-8961-44A5-A033-16593C3F4B3D}" presName="compositeNode" presStyleCnt="0">
        <dgm:presLayoutVars>
          <dgm:bulletEnabled val="1"/>
        </dgm:presLayoutVars>
      </dgm:prSet>
      <dgm:spPr/>
    </dgm:pt>
    <dgm:pt modelId="{7DF054E2-E908-0541-A328-2408C4602B29}" type="pres">
      <dgm:prSet presAssocID="{16CE1343-8961-44A5-A033-16593C3F4B3D}" presName="bgRect" presStyleLbl="alignNode1" presStyleIdx="4" presStyleCnt="6"/>
      <dgm:spPr/>
    </dgm:pt>
    <dgm:pt modelId="{22125826-1A03-BB40-A0B3-C30A782CA08A}" type="pres">
      <dgm:prSet presAssocID="{1FDF8919-B32F-408D-8BC5-497B7FC7937B}" presName="sibTransNodeRect" presStyleLbl="alignNode1" presStyleIdx="4" presStyleCnt="6">
        <dgm:presLayoutVars>
          <dgm:chMax val="0"/>
          <dgm:bulletEnabled val="1"/>
        </dgm:presLayoutVars>
      </dgm:prSet>
      <dgm:spPr/>
    </dgm:pt>
    <dgm:pt modelId="{80EEA122-415D-8D47-A5C0-EA410321CB63}" type="pres">
      <dgm:prSet presAssocID="{16CE1343-8961-44A5-A033-16593C3F4B3D}" presName="nodeRect" presStyleLbl="alignNode1" presStyleIdx="4" presStyleCnt="6">
        <dgm:presLayoutVars>
          <dgm:bulletEnabled val="1"/>
        </dgm:presLayoutVars>
      </dgm:prSet>
      <dgm:spPr/>
    </dgm:pt>
    <dgm:pt modelId="{D03D5F8D-C568-584B-BB4B-E4F22E10EB65}" type="pres">
      <dgm:prSet presAssocID="{1FDF8919-B32F-408D-8BC5-497B7FC7937B}" presName="sibTrans" presStyleCnt="0"/>
      <dgm:spPr/>
    </dgm:pt>
    <dgm:pt modelId="{C515B483-C871-6046-A0B2-0718315D2135}" type="pres">
      <dgm:prSet presAssocID="{668A5159-2D66-499E-95B6-468344918E47}" presName="compositeNode" presStyleCnt="0">
        <dgm:presLayoutVars>
          <dgm:bulletEnabled val="1"/>
        </dgm:presLayoutVars>
      </dgm:prSet>
      <dgm:spPr/>
    </dgm:pt>
    <dgm:pt modelId="{3FBD0592-3E6C-FA48-8D75-0C07C5A20B6E}" type="pres">
      <dgm:prSet presAssocID="{668A5159-2D66-499E-95B6-468344918E47}" presName="bgRect" presStyleLbl="alignNode1" presStyleIdx="5" presStyleCnt="6"/>
      <dgm:spPr/>
    </dgm:pt>
    <dgm:pt modelId="{467FD1C8-D018-5E4D-9CF9-0C6FBEE74A38}" type="pres">
      <dgm:prSet presAssocID="{8BBCF13E-1A09-44CD-9122-7A37F1C07CA5}" presName="sibTransNodeRect" presStyleLbl="alignNode1" presStyleIdx="5" presStyleCnt="6">
        <dgm:presLayoutVars>
          <dgm:chMax val="0"/>
          <dgm:bulletEnabled val="1"/>
        </dgm:presLayoutVars>
      </dgm:prSet>
      <dgm:spPr/>
    </dgm:pt>
    <dgm:pt modelId="{37E6DBF2-4BDA-AE49-B361-410463FADC4C}" type="pres">
      <dgm:prSet presAssocID="{668A5159-2D66-499E-95B6-468344918E47}" presName="nodeRect" presStyleLbl="alignNode1" presStyleIdx="5" presStyleCnt="6">
        <dgm:presLayoutVars>
          <dgm:bulletEnabled val="1"/>
        </dgm:presLayoutVars>
      </dgm:prSet>
      <dgm:spPr/>
    </dgm:pt>
  </dgm:ptLst>
  <dgm:cxnLst>
    <dgm:cxn modelId="{60C36A24-BACC-3748-AD04-5C2AD950B93F}" type="presOf" srcId="{16CE1343-8961-44A5-A033-16593C3F4B3D}" destId="{80EEA122-415D-8D47-A5C0-EA410321CB63}" srcOrd="1" destOrd="0" presId="urn:microsoft.com/office/officeart/2016/7/layout/LinearBlockProcessNumbered"/>
    <dgm:cxn modelId="{B8630F2F-697F-CE41-BECD-330A8AE48129}" type="presOf" srcId="{93578F23-CE7A-41E5-9241-2E995E2E7CF3}" destId="{7F922FA8-831E-674B-BD46-6758E8864E60}" srcOrd="0" destOrd="0" presId="urn:microsoft.com/office/officeart/2016/7/layout/LinearBlockProcessNumbered"/>
    <dgm:cxn modelId="{AD5C274D-4542-4CC6-B93C-EC69919670C1}" srcId="{33DE3BF4-C074-4406-8F80-3305B9839D23}" destId="{668A5159-2D66-499E-95B6-468344918E47}" srcOrd="5" destOrd="0" parTransId="{21FAA2D3-1BD1-4EE4-B257-F202CDCD191D}" sibTransId="{8BBCF13E-1A09-44CD-9122-7A37F1C07CA5}"/>
    <dgm:cxn modelId="{6FAD6155-26F9-624F-B729-B2DA456A17D4}" type="presOf" srcId="{CAB1AE29-6503-44C6-BB25-A07332C9E663}" destId="{4C37D134-6421-0046-BB7E-384896D481CC}" srcOrd="0" destOrd="0" presId="urn:microsoft.com/office/officeart/2016/7/layout/LinearBlockProcessNumbered"/>
    <dgm:cxn modelId="{C1A60C69-1A18-4AFE-9300-D042ACD6519D}" srcId="{33DE3BF4-C074-4406-8F80-3305B9839D23}" destId="{3E287683-A61D-4A8F-B44D-5FF87289A127}" srcOrd="1" destOrd="0" parTransId="{F1DBDC96-9F64-4526-851C-A6D108DB777D}" sibTransId="{A089E82E-71EB-41DB-8BEB-E8F3E949B4B6}"/>
    <dgm:cxn modelId="{AB9CC06B-3854-8C4F-8153-AD0961A8BAEF}" type="presOf" srcId="{8BBCF13E-1A09-44CD-9122-7A37F1C07CA5}" destId="{467FD1C8-D018-5E4D-9CF9-0C6FBEE74A38}" srcOrd="0" destOrd="0" presId="urn:microsoft.com/office/officeart/2016/7/layout/LinearBlockProcessNumbered"/>
    <dgm:cxn modelId="{B55D7573-AE2E-824C-AF9D-774B6809CFE6}" type="presOf" srcId="{668A5159-2D66-499E-95B6-468344918E47}" destId="{37E6DBF2-4BDA-AE49-B361-410463FADC4C}" srcOrd="1" destOrd="0" presId="urn:microsoft.com/office/officeart/2016/7/layout/LinearBlockProcessNumbered"/>
    <dgm:cxn modelId="{022B9479-4584-F142-A7AB-14962A66870C}" type="presOf" srcId="{79AEFDF3-2C4C-450D-A1F6-AF417835168A}" destId="{4977A782-9596-A24C-A67B-D78CD8FB5D40}" srcOrd="0" destOrd="0" presId="urn:microsoft.com/office/officeart/2016/7/layout/LinearBlockProcessNumbered"/>
    <dgm:cxn modelId="{75E45587-0F3C-BA4D-8F0F-A9BB1479614B}" type="presOf" srcId="{93578F23-CE7A-41E5-9241-2E995E2E7CF3}" destId="{E17F0CE4-7704-9F42-A720-5F871E93A30A}" srcOrd="1" destOrd="0" presId="urn:microsoft.com/office/officeart/2016/7/layout/LinearBlockProcessNumbered"/>
    <dgm:cxn modelId="{87134B88-9E50-8B43-9E30-90773752A7C6}" type="presOf" srcId="{1FDF8919-B32F-408D-8BC5-497B7FC7937B}" destId="{22125826-1A03-BB40-A0B3-C30A782CA08A}" srcOrd="0" destOrd="0" presId="urn:microsoft.com/office/officeart/2016/7/layout/LinearBlockProcessNumbered"/>
    <dgm:cxn modelId="{6CB46B8C-B133-5747-AB95-5E8F46DB4243}" type="presOf" srcId="{B2E0F7CB-7997-425D-B67E-91D173CCC2F5}" destId="{60C3A316-7EA4-4B43-A122-BC55DDDE8B7A}" srcOrd="0" destOrd="0" presId="urn:microsoft.com/office/officeart/2016/7/layout/LinearBlockProcessNumbered"/>
    <dgm:cxn modelId="{5F64F68D-F11A-CC43-8926-508F20B2AAC7}" type="presOf" srcId="{0A917449-E3EF-4A53-865E-6AE090621925}" destId="{CF71A5C5-C56C-4E4F-9454-AC2DC205CC9E}" srcOrd="1" destOrd="0" presId="urn:microsoft.com/office/officeart/2016/7/layout/LinearBlockProcessNumbered"/>
    <dgm:cxn modelId="{CA3DEA90-71CF-43F7-8945-B3EEC53F2CFE}" srcId="{33DE3BF4-C074-4406-8F80-3305B9839D23}" destId="{B2E0F7CB-7997-425D-B67E-91D173CCC2F5}" srcOrd="2" destOrd="0" parTransId="{46AA1BF2-486B-4E4D-985C-665DE6D37BDC}" sibTransId="{3347AF8F-900D-46C1-B776-F7DD9476DE72}"/>
    <dgm:cxn modelId="{8972D49D-A942-6D42-84E7-871C126CFDCB}" type="presOf" srcId="{668A5159-2D66-499E-95B6-468344918E47}" destId="{3FBD0592-3E6C-FA48-8D75-0C07C5A20B6E}" srcOrd="0" destOrd="0" presId="urn:microsoft.com/office/officeart/2016/7/layout/LinearBlockProcessNumbered"/>
    <dgm:cxn modelId="{E03F53AB-6CD3-0444-980C-F80FA6523459}" type="presOf" srcId="{3E287683-A61D-4A8F-B44D-5FF87289A127}" destId="{E518F8A9-E7A8-B141-9FCB-A94D84080F6E}" srcOrd="0" destOrd="0" presId="urn:microsoft.com/office/officeart/2016/7/layout/LinearBlockProcessNumbered"/>
    <dgm:cxn modelId="{B78121B9-F2C4-714F-9C24-6069A8182EF0}" type="presOf" srcId="{16CE1343-8961-44A5-A033-16593C3F4B3D}" destId="{7DF054E2-E908-0541-A328-2408C4602B29}" srcOrd="0" destOrd="0" presId="urn:microsoft.com/office/officeart/2016/7/layout/LinearBlockProcessNumbered"/>
    <dgm:cxn modelId="{6F8D2FBF-9306-0C4D-B592-318B4B1ECDEF}" type="presOf" srcId="{3347AF8F-900D-46C1-B776-F7DD9476DE72}" destId="{F2167EF8-106C-B947-889F-EBBE349AADAA}" srcOrd="0" destOrd="0" presId="urn:microsoft.com/office/officeart/2016/7/layout/LinearBlockProcessNumbered"/>
    <dgm:cxn modelId="{0799D9C6-7FF7-3F41-AF07-4A9105E6B42A}" type="presOf" srcId="{3E287683-A61D-4A8F-B44D-5FF87289A127}" destId="{F5CE0334-4167-C64B-962F-F3E8D18DC08B}" srcOrd="1" destOrd="0" presId="urn:microsoft.com/office/officeart/2016/7/layout/LinearBlockProcessNumbered"/>
    <dgm:cxn modelId="{D6E419C7-ABEE-6F48-9ADC-56A98D79A650}" type="presOf" srcId="{B2E0F7CB-7997-425D-B67E-91D173CCC2F5}" destId="{1CF460EA-6A04-F140-97A2-535381242CA9}" srcOrd="1" destOrd="0" presId="urn:microsoft.com/office/officeart/2016/7/layout/LinearBlockProcessNumbered"/>
    <dgm:cxn modelId="{55ADE4CC-B9FD-9447-AE5D-D3F9149B66DD}" type="presOf" srcId="{A089E82E-71EB-41DB-8BEB-E8F3E949B4B6}" destId="{93869389-4905-2442-BFD7-C0D6F77ADD49}" srcOrd="0" destOrd="0" presId="urn:microsoft.com/office/officeart/2016/7/layout/LinearBlockProcessNumbered"/>
    <dgm:cxn modelId="{8E479FD1-4230-4398-9DAC-95C3832DDBA6}" srcId="{33DE3BF4-C074-4406-8F80-3305B9839D23}" destId="{93578F23-CE7A-41E5-9241-2E995E2E7CF3}" srcOrd="0" destOrd="0" parTransId="{BDAD7B9A-7C48-4B79-8744-C93DC13F2536}" sibTransId="{79AEFDF3-2C4C-450D-A1F6-AF417835168A}"/>
    <dgm:cxn modelId="{B7F640D9-FB0A-1945-B463-91EAEC90539B}" type="presOf" srcId="{0A917449-E3EF-4A53-865E-6AE090621925}" destId="{5DDF041C-BBDB-F74D-878E-716E3D61B9AE}" srcOrd="0" destOrd="0" presId="urn:microsoft.com/office/officeart/2016/7/layout/LinearBlockProcessNumbered"/>
    <dgm:cxn modelId="{29E7F9DE-19EE-4946-8468-23FB185190D5}" srcId="{33DE3BF4-C074-4406-8F80-3305B9839D23}" destId="{0A917449-E3EF-4A53-865E-6AE090621925}" srcOrd="3" destOrd="0" parTransId="{C9A61207-513D-4637-B0E7-F288F4B3FDF8}" sibTransId="{CAB1AE29-6503-44C6-BB25-A07332C9E663}"/>
    <dgm:cxn modelId="{7BD854E1-BD98-4590-B571-A40312FDE7DD}" srcId="{33DE3BF4-C074-4406-8F80-3305B9839D23}" destId="{16CE1343-8961-44A5-A033-16593C3F4B3D}" srcOrd="4" destOrd="0" parTransId="{920D6B96-2D81-4557-B71D-728887D61709}" sibTransId="{1FDF8919-B32F-408D-8BC5-497B7FC7937B}"/>
    <dgm:cxn modelId="{92DD57E6-1501-DC49-A5E7-81BC4117ED9A}" type="presOf" srcId="{33DE3BF4-C074-4406-8F80-3305B9839D23}" destId="{E7AE5365-4881-A74F-AF48-AF2487A7E179}" srcOrd="0" destOrd="0" presId="urn:microsoft.com/office/officeart/2016/7/layout/LinearBlockProcessNumbered"/>
    <dgm:cxn modelId="{1FCE0B8F-10F4-1641-A1B5-E87C11F71C46}" type="presParOf" srcId="{E7AE5365-4881-A74F-AF48-AF2487A7E179}" destId="{D5AD8F96-72DB-8E46-9C9D-AE3124AAA416}" srcOrd="0" destOrd="0" presId="urn:microsoft.com/office/officeart/2016/7/layout/LinearBlockProcessNumbered"/>
    <dgm:cxn modelId="{D697BF52-3C53-5F4B-AA20-3988F7929DB2}" type="presParOf" srcId="{D5AD8F96-72DB-8E46-9C9D-AE3124AAA416}" destId="{7F922FA8-831E-674B-BD46-6758E8864E60}" srcOrd="0" destOrd="0" presId="urn:microsoft.com/office/officeart/2016/7/layout/LinearBlockProcessNumbered"/>
    <dgm:cxn modelId="{983AC649-04C5-3442-8D22-0C92F08C2E4A}" type="presParOf" srcId="{D5AD8F96-72DB-8E46-9C9D-AE3124AAA416}" destId="{4977A782-9596-A24C-A67B-D78CD8FB5D40}" srcOrd="1" destOrd="0" presId="urn:microsoft.com/office/officeart/2016/7/layout/LinearBlockProcessNumbered"/>
    <dgm:cxn modelId="{C136666A-5306-1244-B6A4-BC20A96B1BF0}" type="presParOf" srcId="{D5AD8F96-72DB-8E46-9C9D-AE3124AAA416}" destId="{E17F0CE4-7704-9F42-A720-5F871E93A30A}" srcOrd="2" destOrd="0" presId="urn:microsoft.com/office/officeart/2016/7/layout/LinearBlockProcessNumbered"/>
    <dgm:cxn modelId="{419BBEA4-DF69-C341-9F5D-397467D2E9F9}" type="presParOf" srcId="{E7AE5365-4881-A74F-AF48-AF2487A7E179}" destId="{F0DB349C-7614-E141-9033-E62BEF46BAC5}" srcOrd="1" destOrd="0" presId="urn:microsoft.com/office/officeart/2016/7/layout/LinearBlockProcessNumbered"/>
    <dgm:cxn modelId="{D395A17F-37F6-924A-8A78-92319E754039}" type="presParOf" srcId="{E7AE5365-4881-A74F-AF48-AF2487A7E179}" destId="{DA9D74D1-C84A-784C-B629-42ADBADCC908}" srcOrd="2" destOrd="0" presId="urn:microsoft.com/office/officeart/2016/7/layout/LinearBlockProcessNumbered"/>
    <dgm:cxn modelId="{360DF59D-BDCB-EB43-B2A0-82C79213988E}" type="presParOf" srcId="{DA9D74D1-C84A-784C-B629-42ADBADCC908}" destId="{E518F8A9-E7A8-B141-9FCB-A94D84080F6E}" srcOrd="0" destOrd="0" presId="urn:microsoft.com/office/officeart/2016/7/layout/LinearBlockProcessNumbered"/>
    <dgm:cxn modelId="{7C200C6F-4A0A-2F48-87A0-34A80F2E3CAC}" type="presParOf" srcId="{DA9D74D1-C84A-784C-B629-42ADBADCC908}" destId="{93869389-4905-2442-BFD7-C0D6F77ADD49}" srcOrd="1" destOrd="0" presId="urn:microsoft.com/office/officeart/2016/7/layout/LinearBlockProcessNumbered"/>
    <dgm:cxn modelId="{2504DCEB-E573-0B44-AA7F-13A9E5767880}" type="presParOf" srcId="{DA9D74D1-C84A-784C-B629-42ADBADCC908}" destId="{F5CE0334-4167-C64B-962F-F3E8D18DC08B}" srcOrd="2" destOrd="0" presId="urn:microsoft.com/office/officeart/2016/7/layout/LinearBlockProcessNumbered"/>
    <dgm:cxn modelId="{5C2A489A-D891-7043-8881-A3DC99FD061C}" type="presParOf" srcId="{E7AE5365-4881-A74F-AF48-AF2487A7E179}" destId="{00E8DE37-2551-0748-936E-CA6DD4C194DB}" srcOrd="3" destOrd="0" presId="urn:microsoft.com/office/officeart/2016/7/layout/LinearBlockProcessNumbered"/>
    <dgm:cxn modelId="{044A62A7-AF7E-7E47-ADEA-62D71A183B05}" type="presParOf" srcId="{E7AE5365-4881-A74F-AF48-AF2487A7E179}" destId="{97EBBCE2-A566-1448-AF5A-8D8234F3B90C}" srcOrd="4" destOrd="0" presId="urn:microsoft.com/office/officeart/2016/7/layout/LinearBlockProcessNumbered"/>
    <dgm:cxn modelId="{AB3D4171-1C18-2245-8A95-824B17318025}" type="presParOf" srcId="{97EBBCE2-A566-1448-AF5A-8D8234F3B90C}" destId="{60C3A316-7EA4-4B43-A122-BC55DDDE8B7A}" srcOrd="0" destOrd="0" presId="urn:microsoft.com/office/officeart/2016/7/layout/LinearBlockProcessNumbered"/>
    <dgm:cxn modelId="{18AFF358-AB84-EB45-9FF9-0591F1FDB9A4}" type="presParOf" srcId="{97EBBCE2-A566-1448-AF5A-8D8234F3B90C}" destId="{F2167EF8-106C-B947-889F-EBBE349AADAA}" srcOrd="1" destOrd="0" presId="urn:microsoft.com/office/officeart/2016/7/layout/LinearBlockProcessNumbered"/>
    <dgm:cxn modelId="{9AF676CE-CC0B-2C43-9268-76D1F33DCB62}" type="presParOf" srcId="{97EBBCE2-A566-1448-AF5A-8D8234F3B90C}" destId="{1CF460EA-6A04-F140-97A2-535381242CA9}" srcOrd="2" destOrd="0" presId="urn:microsoft.com/office/officeart/2016/7/layout/LinearBlockProcessNumbered"/>
    <dgm:cxn modelId="{D58983CD-0C29-F644-83ED-E923A2AA4838}" type="presParOf" srcId="{E7AE5365-4881-A74F-AF48-AF2487A7E179}" destId="{B5D74D88-D5D6-E34B-BD24-B3FD87C5729B}" srcOrd="5" destOrd="0" presId="urn:microsoft.com/office/officeart/2016/7/layout/LinearBlockProcessNumbered"/>
    <dgm:cxn modelId="{3F594E9E-BDCB-B946-A780-B637DA48672F}" type="presParOf" srcId="{E7AE5365-4881-A74F-AF48-AF2487A7E179}" destId="{DF70E16F-E6E0-6344-B7CC-D621BAB8205E}" srcOrd="6" destOrd="0" presId="urn:microsoft.com/office/officeart/2016/7/layout/LinearBlockProcessNumbered"/>
    <dgm:cxn modelId="{DE8F3845-766D-BE47-85C1-1971B8AB9B23}" type="presParOf" srcId="{DF70E16F-E6E0-6344-B7CC-D621BAB8205E}" destId="{5DDF041C-BBDB-F74D-878E-716E3D61B9AE}" srcOrd="0" destOrd="0" presId="urn:microsoft.com/office/officeart/2016/7/layout/LinearBlockProcessNumbered"/>
    <dgm:cxn modelId="{95A0A124-EF45-3C45-BBAC-2DC2A3FA9B76}" type="presParOf" srcId="{DF70E16F-E6E0-6344-B7CC-D621BAB8205E}" destId="{4C37D134-6421-0046-BB7E-384896D481CC}" srcOrd="1" destOrd="0" presId="urn:microsoft.com/office/officeart/2016/7/layout/LinearBlockProcessNumbered"/>
    <dgm:cxn modelId="{397BFAB4-1DC3-4D4C-A242-F35EF49511B1}" type="presParOf" srcId="{DF70E16F-E6E0-6344-B7CC-D621BAB8205E}" destId="{CF71A5C5-C56C-4E4F-9454-AC2DC205CC9E}" srcOrd="2" destOrd="0" presId="urn:microsoft.com/office/officeart/2016/7/layout/LinearBlockProcessNumbered"/>
    <dgm:cxn modelId="{58C97EFD-F5D2-934C-93F7-E8F3B2C0A8B1}" type="presParOf" srcId="{E7AE5365-4881-A74F-AF48-AF2487A7E179}" destId="{4F845A35-8A93-4E41-A9FA-4526F32B66E8}" srcOrd="7" destOrd="0" presId="urn:microsoft.com/office/officeart/2016/7/layout/LinearBlockProcessNumbered"/>
    <dgm:cxn modelId="{411EBF3F-9464-5C49-9DD6-EF59B166169C}" type="presParOf" srcId="{E7AE5365-4881-A74F-AF48-AF2487A7E179}" destId="{2A738924-9027-D049-B34E-72269FEA37CE}" srcOrd="8" destOrd="0" presId="urn:microsoft.com/office/officeart/2016/7/layout/LinearBlockProcessNumbered"/>
    <dgm:cxn modelId="{37912772-EAE9-D740-8983-66769D232428}" type="presParOf" srcId="{2A738924-9027-D049-B34E-72269FEA37CE}" destId="{7DF054E2-E908-0541-A328-2408C4602B29}" srcOrd="0" destOrd="0" presId="urn:microsoft.com/office/officeart/2016/7/layout/LinearBlockProcessNumbered"/>
    <dgm:cxn modelId="{13662563-B4CA-744A-A72F-B5214D708171}" type="presParOf" srcId="{2A738924-9027-D049-B34E-72269FEA37CE}" destId="{22125826-1A03-BB40-A0B3-C30A782CA08A}" srcOrd="1" destOrd="0" presId="urn:microsoft.com/office/officeart/2016/7/layout/LinearBlockProcessNumbered"/>
    <dgm:cxn modelId="{36183DFA-7661-D44D-BA2F-A7BBE57B743E}" type="presParOf" srcId="{2A738924-9027-D049-B34E-72269FEA37CE}" destId="{80EEA122-415D-8D47-A5C0-EA410321CB63}" srcOrd="2" destOrd="0" presId="urn:microsoft.com/office/officeart/2016/7/layout/LinearBlockProcessNumbered"/>
    <dgm:cxn modelId="{A75B1C04-24C0-7E46-BFBB-29CE934C66F0}" type="presParOf" srcId="{E7AE5365-4881-A74F-AF48-AF2487A7E179}" destId="{D03D5F8D-C568-584B-BB4B-E4F22E10EB65}" srcOrd="9" destOrd="0" presId="urn:microsoft.com/office/officeart/2016/7/layout/LinearBlockProcessNumbered"/>
    <dgm:cxn modelId="{B266238C-D4AD-324F-B2CC-0343DADA76BB}" type="presParOf" srcId="{E7AE5365-4881-A74F-AF48-AF2487A7E179}" destId="{C515B483-C871-6046-A0B2-0718315D2135}" srcOrd="10" destOrd="0" presId="urn:microsoft.com/office/officeart/2016/7/layout/LinearBlockProcessNumbered"/>
    <dgm:cxn modelId="{2E2A0FEF-A8CE-3B42-A626-E49106C7A8A2}" type="presParOf" srcId="{C515B483-C871-6046-A0B2-0718315D2135}" destId="{3FBD0592-3E6C-FA48-8D75-0C07C5A20B6E}" srcOrd="0" destOrd="0" presId="urn:microsoft.com/office/officeart/2016/7/layout/LinearBlockProcessNumbered"/>
    <dgm:cxn modelId="{0238DA63-762B-C740-A979-9C44FB5CA31D}" type="presParOf" srcId="{C515B483-C871-6046-A0B2-0718315D2135}" destId="{467FD1C8-D018-5E4D-9CF9-0C6FBEE74A38}" srcOrd="1" destOrd="0" presId="urn:microsoft.com/office/officeart/2016/7/layout/LinearBlockProcessNumbered"/>
    <dgm:cxn modelId="{513FB54E-8DA5-1247-B5D1-D4E40387E5C3}" type="presParOf" srcId="{C515B483-C871-6046-A0B2-0718315D2135}" destId="{37E6DBF2-4BDA-AE49-B361-410463FADC4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BDA445-E7D5-4EA3-A7AA-D6822640AFB7}"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ED986CFE-BC36-4651-AB7C-52D70D109B59}">
      <dgm:prSet/>
      <dgm:spPr/>
      <dgm:t>
        <a:bodyPr/>
        <a:lstStyle/>
        <a:p>
          <a:r>
            <a:rPr lang="en-US"/>
            <a:t>Generally toward Complainants/Respondents In a specific case</a:t>
          </a:r>
        </a:p>
      </dgm:t>
    </dgm:pt>
    <dgm:pt modelId="{A8D708B6-1223-48FF-B80E-4DB0923E1294}" type="parTrans" cxnId="{5194199A-0A85-4DE1-8BC1-2F83FA465CED}">
      <dgm:prSet/>
      <dgm:spPr/>
      <dgm:t>
        <a:bodyPr/>
        <a:lstStyle/>
        <a:p>
          <a:endParaRPr lang="en-US"/>
        </a:p>
      </dgm:t>
    </dgm:pt>
    <dgm:pt modelId="{CABDFFA4-C54B-42BB-B125-F04FA9D57044}" type="sibTrans" cxnId="{5194199A-0A85-4DE1-8BC1-2F83FA465CED}">
      <dgm:prSet/>
      <dgm:spPr/>
      <dgm:t>
        <a:bodyPr/>
        <a:lstStyle/>
        <a:p>
          <a:endParaRPr lang="en-US"/>
        </a:p>
      </dgm:t>
    </dgm:pt>
    <dgm:pt modelId="{8B9ACBAC-A5F4-4012-A7AA-9DC0388A5F83}">
      <dgm:prSet/>
      <dgm:spPr/>
      <dgm:t>
        <a:bodyPr/>
        <a:lstStyle/>
        <a:p>
          <a:r>
            <a:rPr lang="en-US"/>
            <a:t>Legal Definition of conflict of interest</a:t>
          </a:r>
        </a:p>
      </dgm:t>
    </dgm:pt>
    <dgm:pt modelId="{04ADE185-EFEB-47B4-A95D-4CC471E01777}" type="parTrans" cxnId="{0754C6DA-5225-4677-BB92-9B15FD3F7E1F}">
      <dgm:prSet/>
      <dgm:spPr/>
      <dgm:t>
        <a:bodyPr/>
        <a:lstStyle/>
        <a:p>
          <a:endParaRPr lang="en-US"/>
        </a:p>
      </dgm:t>
    </dgm:pt>
    <dgm:pt modelId="{02BBC193-EEB2-4DFD-8976-AB96767800A8}" type="sibTrans" cxnId="{0754C6DA-5225-4677-BB92-9B15FD3F7E1F}">
      <dgm:prSet/>
      <dgm:spPr/>
      <dgm:t>
        <a:bodyPr/>
        <a:lstStyle/>
        <a:p>
          <a:endParaRPr lang="en-US"/>
        </a:p>
      </dgm:t>
    </dgm:pt>
    <dgm:pt modelId="{30A29CD7-8E32-438D-BC0F-BEECE2076495}">
      <dgm:prSet/>
      <dgm:spPr/>
      <dgm:t>
        <a:bodyPr/>
        <a:lstStyle/>
        <a:p>
          <a:r>
            <a:rPr lang="en-US"/>
            <a:t>a conflict between the private interests and the official or professional responsibilities of a person in a position of trust</a:t>
          </a:r>
        </a:p>
      </dgm:t>
    </dgm:pt>
    <dgm:pt modelId="{5DD544E5-533F-46C2-8A87-F20E40F2C82D}" type="parTrans" cxnId="{3C2EE5B4-2101-4C21-9F97-94FAA132978D}">
      <dgm:prSet/>
      <dgm:spPr/>
      <dgm:t>
        <a:bodyPr/>
        <a:lstStyle/>
        <a:p>
          <a:endParaRPr lang="en-US"/>
        </a:p>
      </dgm:t>
    </dgm:pt>
    <dgm:pt modelId="{914A80AE-E9C5-4DC1-930D-A9208F0D38B0}" type="sibTrans" cxnId="{3C2EE5B4-2101-4C21-9F97-94FAA132978D}">
      <dgm:prSet/>
      <dgm:spPr/>
      <dgm:t>
        <a:bodyPr/>
        <a:lstStyle/>
        <a:p>
          <a:endParaRPr lang="en-US"/>
        </a:p>
      </dgm:t>
    </dgm:pt>
    <dgm:pt modelId="{2F249610-0A4B-417C-9845-F9DFFFE54CA9}">
      <dgm:prSet/>
      <dgm:spPr/>
      <dgm:t>
        <a:bodyPr/>
        <a:lstStyle/>
        <a:p>
          <a:r>
            <a:rPr lang="en-US"/>
            <a:t>a conflict between competing duties (as in an attorney's representation of clients with adverse interests)</a:t>
          </a:r>
        </a:p>
      </dgm:t>
    </dgm:pt>
    <dgm:pt modelId="{364282ED-E3B0-469A-843F-280BAA293A14}" type="parTrans" cxnId="{87EC577B-EE5F-4FF6-A097-033A597CAF36}">
      <dgm:prSet/>
      <dgm:spPr/>
      <dgm:t>
        <a:bodyPr/>
        <a:lstStyle/>
        <a:p>
          <a:endParaRPr lang="en-US"/>
        </a:p>
      </dgm:t>
    </dgm:pt>
    <dgm:pt modelId="{438F5FF8-68AB-466F-9033-7D9FB130A7EB}" type="sibTrans" cxnId="{87EC577B-EE5F-4FF6-A097-033A597CAF36}">
      <dgm:prSet/>
      <dgm:spPr/>
      <dgm:t>
        <a:bodyPr/>
        <a:lstStyle/>
        <a:p>
          <a:endParaRPr lang="en-US"/>
        </a:p>
      </dgm:t>
    </dgm:pt>
    <dgm:pt modelId="{144D1CBA-B853-9E49-B929-F7ED9DA9707F}" type="pres">
      <dgm:prSet presAssocID="{72BDA445-E7D5-4EA3-A7AA-D6822640AFB7}" presName="Name0" presStyleCnt="0">
        <dgm:presLayoutVars>
          <dgm:dir/>
          <dgm:animLvl val="lvl"/>
          <dgm:resizeHandles val="exact"/>
        </dgm:presLayoutVars>
      </dgm:prSet>
      <dgm:spPr/>
    </dgm:pt>
    <dgm:pt modelId="{0B4CF64A-05A0-8449-9221-0CA062451D45}" type="pres">
      <dgm:prSet presAssocID="{8B9ACBAC-A5F4-4012-A7AA-9DC0388A5F83}" presName="boxAndChildren" presStyleCnt="0"/>
      <dgm:spPr/>
    </dgm:pt>
    <dgm:pt modelId="{2B80012B-87FC-6B40-8FEF-CD0A7B8EF889}" type="pres">
      <dgm:prSet presAssocID="{8B9ACBAC-A5F4-4012-A7AA-9DC0388A5F83}" presName="parentTextBox" presStyleLbl="node1" presStyleIdx="0" presStyleCnt="2"/>
      <dgm:spPr/>
    </dgm:pt>
    <dgm:pt modelId="{2099755C-7E89-0840-BEB4-D2BB1D8E858D}" type="pres">
      <dgm:prSet presAssocID="{8B9ACBAC-A5F4-4012-A7AA-9DC0388A5F83}" presName="entireBox" presStyleLbl="node1" presStyleIdx="0" presStyleCnt="2"/>
      <dgm:spPr/>
    </dgm:pt>
    <dgm:pt modelId="{4CC24725-27FE-DC4D-BCC4-4AAF06CC1DB4}" type="pres">
      <dgm:prSet presAssocID="{8B9ACBAC-A5F4-4012-A7AA-9DC0388A5F83}" presName="descendantBox" presStyleCnt="0"/>
      <dgm:spPr/>
    </dgm:pt>
    <dgm:pt modelId="{47D642E7-E9CF-9942-9AB9-5251273287E1}" type="pres">
      <dgm:prSet presAssocID="{30A29CD7-8E32-438D-BC0F-BEECE2076495}" presName="childTextBox" presStyleLbl="fgAccFollowNode1" presStyleIdx="0" presStyleCnt="2">
        <dgm:presLayoutVars>
          <dgm:bulletEnabled val="1"/>
        </dgm:presLayoutVars>
      </dgm:prSet>
      <dgm:spPr/>
    </dgm:pt>
    <dgm:pt modelId="{290C21F0-1299-9848-B0E8-FCD36A8A4C79}" type="pres">
      <dgm:prSet presAssocID="{2F249610-0A4B-417C-9845-F9DFFFE54CA9}" presName="childTextBox" presStyleLbl="fgAccFollowNode1" presStyleIdx="1" presStyleCnt="2">
        <dgm:presLayoutVars>
          <dgm:bulletEnabled val="1"/>
        </dgm:presLayoutVars>
      </dgm:prSet>
      <dgm:spPr/>
    </dgm:pt>
    <dgm:pt modelId="{CF327181-218A-0048-BDA3-8F066B6F9B82}" type="pres">
      <dgm:prSet presAssocID="{CABDFFA4-C54B-42BB-B125-F04FA9D57044}" presName="sp" presStyleCnt="0"/>
      <dgm:spPr/>
    </dgm:pt>
    <dgm:pt modelId="{684BCAC8-7415-7146-80DA-67FC0FD9E937}" type="pres">
      <dgm:prSet presAssocID="{ED986CFE-BC36-4651-AB7C-52D70D109B59}" presName="arrowAndChildren" presStyleCnt="0"/>
      <dgm:spPr/>
    </dgm:pt>
    <dgm:pt modelId="{8FAEFD3B-72B4-8A4E-9269-6859DA2D369A}" type="pres">
      <dgm:prSet presAssocID="{ED986CFE-BC36-4651-AB7C-52D70D109B59}" presName="parentTextArrow" presStyleLbl="node1" presStyleIdx="1" presStyleCnt="2"/>
      <dgm:spPr/>
    </dgm:pt>
  </dgm:ptLst>
  <dgm:cxnLst>
    <dgm:cxn modelId="{CAFD122F-F326-6640-A975-7916C95D519D}" type="presOf" srcId="{30A29CD7-8E32-438D-BC0F-BEECE2076495}" destId="{47D642E7-E9CF-9942-9AB9-5251273287E1}" srcOrd="0" destOrd="0" presId="urn:microsoft.com/office/officeart/2005/8/layout/process4"/>
    <dgm:cxn modelId="{0877C553-85CF-7F48-A639-788EEA4013E7}" type="presOf" srcId="{72BDA445-E7D5-4EA3-A7AA-D6822640AFB7}" destId="{144D1CBA-B853-9E49-B929-F7ED9DA9707F}" srcOrd="0" destOrd="0" presId="urn:microsoft.com/office/officeart/2005/8/layout/process4"/>
    <dgm:cxn modelId="{B6BD8E5E-3080-CA4D-9C3A-68328FEF7E7D}" type="presOf" srcId="{8B9ACBAC-A5F4-4012-A7AA-9DC0388A5F83}" destId="{2099755C-7E89-0840-BEB4-D2BB1D8E858D}" srcOrd="1" destOrd="0" presId="urn:microsoft.com/office/officeart/2005/8/layout/process4"/>
    <dgm:cxn modelId="{88DC2C6D-E3D4-594C-A7E1-788AAE3ECF28}" type="presOf" srcId="{ED986CFE-BC36-4651-AB7C-52D70D109B59}" destId="{8FAEFD3B-72B4-8A4E-9269-6859DA2D369A}" srcOrd="0" destOrd="0" presId="urn:microsoft.com/office/officeart/2005/8/layout/process4"/>
    <dgm:cxn modelId="{87EC577B-EE5F-4FF6-A097-033A597CAF36}" srcId="{8B9ACBAC-A5F4-4012-A7AA-9DC0388A5F83}" destId="{2F249610-0A4B-417C-9845-F9DFFFE54CA9}" srcOrd="1" destOrd="0" parTransId="{364282ED-E3B0-469A-843F-280BAA293A14}" sibTransId="{438F5FF8-68AB-466F-9033-7D9FB130A7EB}"/>
    <dgm:cxn modelId="{304D6483-7921-D24E-9DB1-5D795E312427}" type="presOf" srcId="{8B9ACBAC-A5F4-4012-A7AA-9DC0388A5F83}" destId="{2B80012B-87FC-6B40-8FEF-CD0A7B8EF889}" srcOrd="0" destOrd="0" presId="urn:microsoft.com/office/officeart/2005/8/layout/process4"/>
    <dgm:cxn modelId="{5194199A-0A85-4DE1-8BC1-2F83FA465CED}" srcId="{72BDA445-E7D5-4EA3-A7AA-D6822640AFB7}" destId="{ED986CFE-BC36-4651-AB7C-52D70D109B59}" srcOrd="0" destOrd="0" parTransId="{A8D708B6-1223-48FF-B80E-4DB0923E1294}" sibTransId="{CABDFFA4-C54B-42BB-B125-F04FA9D57044}"/>
    <dgm:cxn modelId="{3C2EE5B4-2101-4C21-9F97-94FAA132978D}" srcId="{8B9ACBAC-A5F4-4012-A7AA-9DC0388A5F83}" destId="{30A29CD7-8E32-438D-BC0F-BEECE2076495}" srcOrd="0" destOrd="0" parTransId="{5DD544E5-533F-46C2-8A87-F20E40F2C82D}" sibTransId="{914A80AE-E9C5-4DC1-930D-A9208F0D38B0}"/>
    <dgm:cxn modelId="{02D496D0-4FA5-F84E-B809-A6D45CA193C9}" type="presOf" srcId="{2F249610-0A4B-417C-9845-F9DFFFE54CA9}" destId="{290C21F0-1299-9848-B0E8-FCD36A8A4C79}" srcOrd="0" destOrd="0" presId="urn:microsoft.com/office/officeart/2005/8/layout/process4"/>
    <dgm:cxn modelId="{0754C6DA-5225-4677-BB92-9B15FD3F7E1F}" srcId="{72BDA445-E7D5-4EA3-A7AA-D6822640AFB7}" destId="{8B9ACBAC-A5F4-4012-A7AA-9DC0388A5F83}" srcOrd="1" destOrd="0" parTransId="{04ADE185-EFEB-47B4-A95D-4CC471E01777}" sibTransId="{02BBC193-EEB2-4DFD-8976-AB96767800A8}"/>
    <dgm:cxn modelId="{44B1C188-2A8A-2047-B40C-E11A8E856B84}" type="presParOf" srcId="{144D1CBA-B853-9E49-B929-F7ED9DA9707F}" destId="{0B4CF64A-05A0-8449-9221-0CA062451D45}" srcOrd="0" destOrd="0" presId="urn:microsoft.com/office/officeart/2005/8/layout/process4"/>
    <dgm:cxn modelId="{4CBC52A8-F84D-4F4C-852E-1B3007A4595B}" type="presParOf" srcId="{0B4CF64A-05A0-8449-9221-0CA062451D45}" destId="{2B80012B-87FC-6B40-8FEF-CD0A7B8EF889}" srcOrd="0" destOrd="0" presId="urn:microsoft.com/office/officeart/2005/8/layout/process4"/>
    <dgm:cxn modelId="{83665C30-C925-3346-9A2B-6663ACA9F5E0}" type="presParOf" srcId="{0B4CF64A-05A0-8449-9221-0CA062451D45}" destId="{2099755C-7E89-0840-BEB4-D2BB1D8E858D}" srcOrd="1" destOrd="0" presId="urn:microsoft.com/office/officeart/2005/8/layout/process4"/>
    <dgm:cxn modelId="{9E03FF65-3AF9-2D45-B775-59CEC8103767}" type="presParOf" srcId="{0B4CF64A-05A0-8449-9221-0CA062451D45}" destId="{4CC24725-27FE-DC4D-BCC4-4AAF06CC1DB4}" srcOrd="2" destOrd="0" presId="urn:microsoft.com/office/officeart/2005/8/layout/process4"/>
    <dgm:cxn modelId="{D2C9E11C-DEA6-C045-AE33-A590395F6D02}" type="presParOf" srcId="{4CC24725-27FE-DC4D-BCC4-4AAF06CC1DB4}" destId="{47D642E7-E9CF-9942-9AB9-5251273287E1}" srcOrd="0" destOrd="0" presId="urn:microsoft.com/office/officeart/2005/8/layout/process4"/>
    <dgm:cxn modelId="{76805273-2CB8-5C46-AEE2-1C1D0E8FCF01}" type="presParOf" srcId="{4CC24725-27FE-DC4D-BCC4-4AAF06CC1DB4}" destId="{290C21F0-1299-9848-B0E8-FCD36A8A4C79}" srcOrd="1" destOrd="0" presId="urn:microsoft.com/office/officeart/2005/8/layout/process4"/>
    <dgm:cxn modelId="{F226BE2D-6894-7446-80D9-E6F6DE27594A}" type="presParOf" srcId="{144D1CBA-B853-9E49-B929-F7ED9DA9707F}" destId="{CF327181-218A-0048-BDA3-8F066B6F9B82}" srcOrd="1" destOrd="0" presId="urn:microsoft.com/office/officeart/2005/8/layout/process4"/>
    <dgm:cxn modelId="{3FAE83A9-4602-E34A-9590-CD058BE79DB8}" type="presParOf" srcId="{144D1CBA-B853-9E49-B929-F7ED9DA9707F}" destId="{684BCAC8-7415-7146-80DA-67FC0FD9E937}" srcOrd="2" destOrd="0" presId="urn:microsoft.com/office/officeart/2005/8/layout/process4"/>
    <dgm:cxn modelId="{B562D174-A555-6C46-861D-F40983B1BFCB}" type="presParOf" srcId="{684BCAC8-7415-7146-80DA-67FC0FD9E937}" destId="{8FAEFD3B-72B4-8A4E-9269-6859DA2D369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28183E-6051-48AE-87FD-63566F6BF7F3}"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17E74706-5539-4652-8AC5-CFF3E0719682}">
      <dgm:prSet/>
      <dgm:spPr/>
      <dgm:t>
        <a:bodyPr/>
        <a:lstStyle/>
        <a:p>
          <a:r>
            <a:rPr lang="en-US"/>
            <a:t>Complainant</a:t>
          </a:r>
        </a:p>
      </dgm:t>
    </dgm:pt>
    <dgm:pt modelId="{58D10A44-0F2D-459A-A36C-8FBB0A40C255}" type="parTrans" cxnId="{E5DEE5B3-AFEC-4375-8936-48784977E0AC}">
      <dgm:prSet/>
      <dgm:spPr/>
      <dgm:t>
        <a:bodyPr/>
        <a:lstStyle/>
        <a:p>
          <a:endParaRPr lang="en-US"/>
        </a:p>
      </dgm:t>
    </dgm:pt>
    <dgm:pt modelId="{17501E26-FBAB-4121-B7FF-D2D4F7D85AE9}" type="sibTrans" cxnId="{E5DEE5B3-AFEC-4375-8936-48784977E0AC}">
      <dgm:prSet/>
      <dgm:spPr/>
      <dgm:t>
        <a:bodyPr/>
        <a:lstStyle/>
        <a:p>
          <a:endParaRPr lang="en-US"/>
        </a:p>
      </dgm:t>
    </dgm:pt>
    <dgm:pt modelId="{4A5B1DB9-3A04-451E-ADB9-7D4B856CBCDC}">
      <dgm:prSet/>
      <dgm:spPr/>
      <dgm:t>
        <a:bodyPr/>
        <a:lstStyle/>
        <a:p>
          <a:r>
            <a:rPr lang="en-US"/>
            <a:t>Respondent</a:t>
          </a:r>
        </a:p>
      </dgm:t>
    </dgm:pt>
    <dgm:pt modelId="{7F1F05AA-2914-4EA3-88A7-2D841FF46E61}" type="parTrans" cxnId="{F631BB40-8E39-4EE4-9FA9-1D2353CD339E}">
      <dgm:prSet/>
      <dgm:spPr/>
      <dgm:t>
        <a:bodyPr/>
        <a:lstStyle/>
        <a:p>
          <a:endParaRPr lang="en-US"/>
        </a:p>
      </dgm:t>
    </dgm:pt>
    <dgm:pt modelId="{D2CD32CA-11EC-4162-8A6D-BEC0645525D5}" type="sibTrans" cxnId="{F631BB40-8E39-4EE4-9FA9-1D2353CD339E}">
      <dgm:prSet/>
      <dgm:spPr/>
      <dgm:t>
        <a:bodyPr/>
        <a:lstStyle/>
        <a:p>
          <a:endParaRPr lang="en-US"/>
        </a:p>
      </dgm:t>
    </dgm:pt>
    <dgm:pt modelId="{90B27DC7-CB6A-4655-8420-A92F0551DF14}">
      <dgm:prSet/>
      <dgm:spPr/>
      <dgm:t>
        <a:bodyPr/>
        <a:lstStyle/>
        <a:p>
          <a:r>
            <a:rPr lang="en-US"/>
            <a:t>Advisor</a:t>
          </a:r>
        </a:p>
      </dgm:t>
    </dgm:pt>
    <dgm:pt modelId="{00216A7B-A4B6-4832-9F40-FD33CAC38FE0}" type="parTrans" cxnId="{589719CA-DA5E-462C-9CDD-26535D5313F2}">
      <dgm:prSet/>
      <dgm:spPr/>
      <dgm:t>
        <a:bodyPr/>
        <a:lstStyle/>
        <a:p>
          <a:endParaRPr lang="en-US"/>
        </a:p>
      </dgm:t>
    </dgm:pt>
    <dgm:pt modelId="{9BB25627-93BE-4297-A901-7B1BB0C0E622}" type="sibTrans" cxnId="{589719CA-DA5E-462C-9CDD-26535D5313F2}">
      <dgm:prSet/>
      <dgm:spPr/>
      <dgm:t>
        <a:bodyPr/>
        <a:lstStyle/>
        <a:p>
          <a:endParaRPr lang="en-US"/>
        </a:p>
      </dgm:t>
    </dgm:pt>
    <dgm:pt modelId="{A6A0C436-6279-447C-B487-470E9FFF48AF}">
      <dgm:prSet/>
      <dgm:spPr/>
      <dgm:t>
        <a:bodyPr/>
        <a:lstStyle/>
        <a:p>
          <a:r>
            <a:rPr lang="en-US"/>
            <a:t>Witnesses</a:t>
          </a:r>
        </a:p>
      </dgm:t>
    </dgm:pt>
    <dgm:pt modelId="{E162B945-F419-4BD7-B96E-904D78083F39}" type="parTrans" cxnId="{674C7BBF-0402-4588-A1FA-AE5785F09B17}">
      <dgm:prSet/>
      <dgm:spPr/>
      <dgm:t>
        <a:bodyPr/>
        <a:lstStyle/>
        <a:p>
          <a:endParaRPr lang="en-US"/>
        </a:p>
      </dgm:t>
    </dgm:pt>
    <dgm:pt modelId="{F975F6C3-936A-4458-AA3E-2D3707A63373}" type="sibTrans" cxnId="{674C7BBF-0402-4588-A1FA-AE5785F09B17}">
      <dgm:prSet/>
      <dgm:spPr/>
      <dgm:t>
        <a:bodyPr/>
        <a:lstStyle/>
        <a:p>
          <a:endParaRPr lang="en-US"/>
        </a:p>
      </dgm:t>
    </dgm:pt>
    <dgm:pt modelId="{6AA6EFBF-D530-784B-ACE3-BE6E431391C7}" type="pres">
      <dgm:prSet presAssocID="{7228183E-6051-48AE-87FD-63566F6BF7F3}" presName="vert0" presStyleCnt="0">
        <dgm:presLayoutVars>
          <dgm:dir/>
          <dgm:animOne val="branch"/>
          <dgm:animLvl val="lvl"/>
        </dgm:presLayoutVars>
      </dgm:prSet>
      <dgm:spPr/>
    </dgm:pt>
    <dgm:pt modelId="{AB872205-5B59-BC4B-99DE-BA64932259F9}" type="pres">
      <dgm:prSet presAssocID="{17E74706-5539-4652-8AC5-CFF3E0719682}" presName="thickLine" presStyleLbl="alignNode1" presStyleIdx="0" presStyleCnt="4"/>
      <dgm:spPr/>
    </dgm:pt>
    <dgm:pt modelId="{3D44441F-2CCD-DA45-9B91-ADC2B107781F}" type="pres">
      <dgm:prSet presAssocID="{17E74706-5539-4652-8AC5-CFF3E0719682}" presName="horz1" presStyleCnt="0"/>
      <dgm:spPr/>
    </dgm:pt>
    <dgm:pt modelId="{24842FBF-6327-9D49-A7E5-6FCDBDC1BF42}" type="pres">
      <dgm:prSet presAssocID="{17E74706-5539-4652-8AC5-CFF3E0719682}" presName="tx1" presStyleLbl="revTx" presStyleIdx="0" presStyleCnt="4"/>
      <dgm:spPr/>
    </dgm:pt>
    <dgm:pt modelId="{B2D9CE20-21F3-DE47-9D6E-EAEDBEE0D629}" type="pres">
      <dgm:prSet presAssocID="{17E74706-5539-4652-8AC5-CFF3E0719682}" presName="vert1" presStyleCnt="0"/>
      <dgm:spPr/>
    </dgm:pt>
    <dgm:pt modelId="{7D6D0D26-CBFF-E84C-9571-AF621611075D}" type="pres">
      <dgm:prSet presAssocID="{4A5B1DB9-3A04-451E-ADB9-7D4B856CBCDC}" presName="thickLine" presStyleLbl="alignNode1" presStyleIdx="1" presStyleCnt="4"/>
      <dgm:spPr/>
    </dgm:pt>
    <dgm:pt modelId="{BF4E0282-67BF-C841-A1A7-367536914E24}" type="pres">
      <dgm:prSet presAssocID="{4A5B1DB9-3A04-451E-ADB9-7D4B856CBCDC}" presName="horz1" presStyleCnt="0"/>
      <dgm:spPr/>
    </dgm:pt>
    <dgm:pt modelId="{5A531DA0-E228-2749-8E18-DB42D815835D}" type="pres">
      <dgm:prSet presAssocID="{4A5B1DB9-3A04-451E-ADB9-7D4B856CBCDC}" presName="tx1" presStyleLbl="revTx" presStyleIdx="1" presStyleCnt="4"/>
      <dgm:spPr/>
    </dgm:pt>
    <dgm:pt modelId="{997BDE66-A17F-6C41-8C05-847C3AAA1AC1}" type="pres">
      <dgm:prSet presAssocID="{4A5B1DB9-3A04-451E-ADB9-7D4B856CBCDC}" presName="vert1" presStyleCnt="0"/>
      <dgm:spPr/>
    </dgm:pt>
    <dgm:pt modelId="{B7E939B3-68AA-844B-AE26-F196F56A2161}" type="pres">
      <dgm:prSet presAssocID="{90B27DC7-CB6A-4655-8420-A92F0551DF14}" presName="thickLine" presStyleLbl="alignNode1" presStyleIdx="2" presStyleCnt="4"/>
      <dgm:spPr/>
    </dgm:pt>
    <dgm:pt modelId="{5303AD01-6D6C-C647-B3CF-0127806C595B}" type="pres">
      <dgm:prSet presAssocID="{90B27DC7-CB6A-4655-8420-A92F0551DF14}" presName="horz1" presStyleCnt="0"/>
      <dgm:spPr/>
    </dgm:pt>
    <dgm:pt modelId="{F7D3B7CD-5EC8-AE48-86C7-A68CE6CFEFBD}" type="pres">
      <dgm:prSet presAssocID="{90B27DC7-CB6A-4655-8420-A92F0551DF14}" presName="tx1" presStyleLbl="revTx" presStyleIdx="2" presStyleCnt="4"/>
      <dgm:spPr/>
    </dgm:pt>
    <dgm:pt modelId="{EDE0F963-6181-054D-A78B-1A2535244399}" type="pres">
      <dgm:prSet presAssocID="{90B27DC7-CB6A-4655-8420-A92F0551DF14}" presName="vert1" presStyleCnt="0"/>
      <dgm:spPr/>
    </dgm:pt>
    <dgm:pt modelId="{C029BFAE-D098-7E47-A857-CBAE72BB5BB0}" type="pres">
      <dgm:prSet presAssocID="{A6A0C436-6279-447C-B487-470E9FFF48AF}" presName="thickLine" presStyleLbl="alignNode1" presStyleIdx="3" presStyleCnt="4"/>
      <dgm:spPr/>
    </dgm:pt>
    <dgm:pt modelId="{8E63BA94-7DCF-C34C-85C9-58AC854BC1DB}" type="pres">
      <dgm:prSet presAssocID="{A6A0C436-6279-447C-B487-470E9FFF48AF}" presName="horz1" presStyleCnt="0"/>
      <dgm:spPr/>
    </dgm:pt>
    <dgm:pt modelId="{52C6CF41-FB05-3244-A55A-F405675E9724}" type="pres">
      <dgm:prSet presAssocID="{A6A0C436-6279-447C-B487-470E9FFF48AF}" presName="tx1" presStyleLbl="revTx" presStyleIdx="3" presStyleCnt="4"/>
      <dgm:spPr/>
    </dgm:pt>
    <dgm:pt modelId="{1D4CE81F-2071-F648-A1D5-D46DF9D6050C}" type="pres">
      <dgm:prSet presAssocID="{A6A0C436-6279-447C-B487-470E9FFF48AF}" presName="vert1" presStyleCnt="0"/>
      <dgm:spPr/>
    </dgm:pt>
  </dgm:ptLst>
  <dgm:cxnLst>
    <dgm:cxn modelId="{D090520C-76BB-C044-AF96-D91D74F4B260}" type="presOf" srcId="{4A5B1DB9-3A04-451E-ADB9-7D4B856CBCDC}" destId="{5A531DA0-E228-2749-8E18-DB42D815835D}" srcOrd="0" destOrd="0" presId="urn:microsoft.com/office/officeart/2008/layout/LinedList"/>
    <dgm:cxn modelId="{F631BB40-8E39-4EE4-9FA9-1D2353CD339E}" srcId="{7228183E-6051-48AE-87FD-63566F6BF7F3}" destId="{4A5B1DB9-3A04-451E-ADB9-7D4B856CBCDC}" srcOrd="1" destOrd="0" parTransId="{7F1F05AA-2914-4EA3-88A7-2D841FF46E61}" sibTransId="{D2CD32CA-11EC-4162-8A6D-BEC0645525D5}"/>
    <dgm:cxn modelId="{3A1D0B83-C26F-9645-B657-EB45A5CB5438}" type="presOf" srcId="{90B27DC7-CB6A-4655-8420-A92F0551DF14}" destId="{F7D3B7CD-5EC8-AE48-86C7-A68CE6CFEFBD}" srcOrd="0" destOrd="0" presId="urn:microsoft.com/office/officeart/2008/layout/LinedList"/>
    <dgm:cxn modelId="{A4572CA1-1BA0-D548-B857-86AB5A341CC0}" type="presOf" srcId="{A6A0C436-6279-447C-B487-470E9FFF48AF}" destId="{52C6CF41-FB05-3244-A55A-F405675E9724}" srcOrd="0" destOrd="0" presId="urn:microsoft.com/office/officeart/2008/layout/LinedList"/>
    <dgm:cxn modelId="{0620D8A8-24D6-BC4B-AE54-3A4BA4908169}" type="presOf" srcId="{7228183E-6051-48AE-87FD-63566F6BF7F3}" destId="{6AA6EFBF-D530-784B-ACE3-BE6E431391C7}" srcOrd="0" destOrd="0" presId="urn:microsoft.com/office/officeart/2008/layout/LinedList"/>
    <dgm:cxn modelId="{E5DEE5B3-AFEC-4375-8936-48784977E0AC}" srcId="{7228183E-6051-48AE-87FD-63566F6BF7F3}" destId="{17E74706-5539-4652-8AC5-CFF3E0719682}" srcOrd="0" destOrd="0" parTransId="{58D10A44-0F2D-459A-A36C-8FBB0A40C255}" sibTransId="{17501E26-FBAB-4121-B7FF-D2D4F7D85AE9}"/>
    <dgm:cxn modelId="{674C7BBF-0402-4588-A1FA-AE5785F09B17}" srcId="{7228183E-6051-48AE-87FD-63566F6BF7F3}" destId="{A6A0C436-6279-447C-B487-470E9FFF48AF}" srcOrd="3" destOrd="0" parTransId="{E162B945-F419-4BD7-B96E-904D78083F39}" sibTransId="{F975F6C3-936A-4458-AA3E-2D3707A63373}"/>
    <dgm:cxn modelId="{589719CA-DA5E-462C-9CDD-26535D5313F2}" srcId="{7228183E-6051-48AE-87FD-63566F6BF7F3}" destId="{90B27DC7-CB6A-4655-8420-A92F0551DF14}" srcOrd="2" destOrd="0" parTransId="{00216A7B-A4B6-4832-9F40-FD33CAC38FE0}" sibTransId="{9BB25627-93BE-4297-A901-7B1BB0C0E622}"/>
    <dgm:cxn modelId="{C26A15DC-692F-F64F-BABE-4A00FAD6ABF6}" type="presOf" srcId="{17E74706-5539-4652-8AC5-CFF3E0719682}" destId="{24842FBF-6327-9D49-A7E5-6FCDBDC1BF42}" srcOrd="0" destOrd="0" presId="urn:microsoft.com/office/officeart/2008/layout/LinedList"/>
    <dgm:cxn modelId="{A16CA30E-04A1-CA4E-AF09-27EC142F0414}" type="presParOf" srcId="{6AA6EFBF-D530-784B-ACE3-BE6E431391C7}" destId="{AB872205-5B59-BC4B-99DE-BA64932259F9}" srcOrd="0" destOrd="0" presId="urn:microsoft.com/office/officeart/2008/layout/LinedList"/>
    <dgm:cxn modelId="{85AA6E69-B5EC-0B4C-BA17-28C17C9E3F15}" type="presParOf" srcId="{6AA6EFBF-D530-784B-ACE3-BE6E431391C7}" destId="{3D44441F-2CCD-DA45-9B91-ADC2B107781F}" srcOrd="1" destOrd="0" presId="urn:microsoft.com/office/officeart/2008/layout/LinedList"/>
    <dgm:cxn modelId="{27C810D2-203D-F841-9A1E-6B13FD7CC90E}" type="presParOf" srcId="{3D44441F-2CCD-DA45-9B91-ADC2B107781F}" destId="{24842FBF-6327-9D49-A7E5-6FCDBDC1BF42}" srcOrd="0" destOrd="0" presId="urn:microsoft.com/office/officeart/2008/layout/LinedList"/>
    <dgm:cxn modelId="{0C537585-0EA0-EA48-8F29-125A47DDAA13}" type="presParOf" srcId="{3D44441F-2CCD-DA45-9B91-ADC2B107781F}" destId="{B2D9CE20-21F3-DE47-9D6E-EAEDBEE0D629}" srcOrd="1" destOrd="0" presId="urn:microsoft.com/office/officeart/2008/layout/LinedList"/>
    <dgm:cxn modelId="{0B9AE5B8-C33D-BA4A-BA9E-287093C32115}" type="presParOf" srcId="{6AA6EFBF-D530-784B-ACE3-BE6E431391C7}" destId="{7D6D0D26-CBFF-E84C-9571-AF621611075D}" srcOrd="2" destOrd="0" presId="urn:microsoft.com/office/officeart/2008/layout/LinedList"/>
    <dgm:cxn modelId="{0F645B77-A694-CE4C-A836-C4432DD96E76}" type="presParOf" srcId="{6AA6EFBF-D530-784B-ACE3-BE6E431391C7}" destId="{BF4E0282-67BF-C841-A1A7-367536914E24}" srcOrd="3" destOrd="0" presId="urn:microsoft.com/office/officeart/2008/layout/LinedList"/>
    <dgm:cxn modelId="{25544B47-4996-1442-AF51-B695A58EFBFB}" type="presParOf" srcId="{BF4E0282-67BF-C841-A1A7-367536914E24}" destId="{5A531DA0-E228-2749-8E18-DB42D815835D}" srcOrd="0" destOrd="0" presId="urn:microsoft.com/office/officeart/2008/layout/LinedList"/>
    <dgm:cxn modelId="{F1EADC43-CA7E-384E-9ACB-E26F4878B47D}" type="presParOf" srcId="{BF4E0282-67BF-C841-A1A7-367536914E24}" destId="{997BDE66-A17F-6C41-8C05-847C3AAA1AC1}" srcOrd="1" destOrd="0" presId="urn:microsoft.com/office/officeart/2008/layout/LinedList"/>
    <dgm:cxn modelId="{3586FBE6-28C9-6E48-94F4-26068CDA0703}" type="presParOf" srcId="{6AA6EFBF-D530-784B-ACE3-BE6E431391C7}" destId="{B7E939B3-68AA-844B-AE26-F196F56A2161}" srcOrd="4" destOrd="0" presId="urn:microsoft.com/office/officeart/2008/layout/LinedList"/>
    <dgm:cxn modelId="{9873D151-0DB3-DB4B-9B93-458D13DEAE28}" type="presParOf" srcId="{6AA6EFBF-D530-784B-ACE3-BE6E431391C7}" destId="{5303AD01-6D6C-C647-B3CF-0127806C595B}" srcOrd="5" destOrd="0" presId="urn:microsoft.com/office/officeart/2008/layout/LinedList"/>
    <dgm:cxn modelId="{A4F88C43-32BD-AE48-A09D-4EF3645A8C9C}" type="presParOf" srcId="{5303AD01-6D6C-C647-B3CF-0127806C595B}" destId="{F7D3B7CD-5EC8-AE48-86C7-A68CE6CFEFBD}" srcOrd="0" destOrd="0" presId="urn:microsoft.com/office/officeart/2008/layout/LinedList"/>
    <dgm:cxn modelId="{36B194B7-9A6B-4744-98FC-68B9AC5692DC}" type="presParOf" srcId="{5303AD01-6D6C-C647-B3CF-0127806C595B}" destId="{EDE0F963-6181-054D-A78B-1A2535244399}" srcOrd="1" destOrd="0" presId="urn:microsoft.com/office/officeart/2008/layout/LinedList"/>
    <dgm:cxn modelId="{C61E5344-2E6C-3241-A72A-E274AB86610F}" type="presParOf" srcId="{6AA6EFBF-D530-784B-ACE3-BE6E431391C7}" destId="{C029BFAE-D098-7E47-A857-CBAE72BB5BB0}" srcOrd="6" destOrd="0" presId="urn:microsoft.com/office/officeart/2008/layout/LinedList"/>
    <dgm:cxn modelId="{C9DB8A9D-BD62-D24E-B30C-D72C3BCD9755}" type="presParOf" srcId="{6AA6EFBF-D530-784B-ACE3-BE6E431391C7}" destId="{8E63BA94-7DCF-C34C-85C9-58AC854BC1DB}" srcOrd="7" destOrd="0" presId="urn:microsoft.com/office/officeart/2008/layout/LinedList"/>
    <dgm:cxn modelId="{9EE1873F-0C17-1840-BD9E-D6DE81D5C447}" type="presParOf" srcId="{8E63BA94-7DCF-C34C-85C9-58AC854BC1DB}" destId="{52C6CF41-FB05-3244-A55A-F405675E9724}" srcOrd="0" destOrd="0" presId="urn:microsoft.com/office/officeart/2008/layout/LinedList"/>
    <dgm:cxn modelId="{0C6BFC64-5414-FC42-95E6-73BADA5E98D7}" type="presParOf" srcId="{8E63BA94-7DCF-C34C-85C9-58AC854BC1DB}" destId="{1D4CE81F-2071-F648-A1D5-D46DF9D605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245B5B-BF3F-410F-B577-FBE8B2B4CC3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5F86921-8581-4092-BEAF-E13A285AF3AC}">
      <dgm:prSet/>
      <dgm:spPr/>
      <dgm:t>
        <a:bodyPr/>
        <a:lstStyle/>
        <a:p>
          <a:pPr>
            <a:defRPr b="1"/>
          </a:pPr>
          <a:r>
            <a:rPr lang="en-US"/>
            <a:t>Interviews with parties and witnesses </a:t>
          </a:r>
        </a:p>
      </dgm:t>
    </dgm:pt>
    <dgm:pt modelId="{ECD25DF2-3B49-4F79-931B-CD449B928614}" type="parTrans" cxnId="{1BF4240E-61F6-46F0-883D-A0EBC628D18D}">
      <dgm:prSet/>
      <dgm:spPr/>
      <dgm:t>
        <a:bodyPr/>
        <a:lstStyle/>
        <a:p>
          <a:endParaRPr lang="en-US"/>
        </a:p>
      </dgm:t>
    </dgm:pt>
    <dgm:pt modelId="{EA9B0BCD-746E-4ED7-8FAC-9574EFCA7964}" type="sibTrans" cxnId="{1BF4240E-61F6-46F0-883D-A0EBC628D18D}">
      <dgm:prSet/>
      <dgm:spPr/>
      <dgm:t>
        <a:bodyPr/>
        <a:lstStyle/>
        <a:p>
          <a:endParaRPr lang="en-US"/>
        </a:p>
      </dgm:t>
    </dgm:pt>
    <dgm:pt modelId="{8488B1B1-4668-4B5B-925A-94523F8B384F}">
      <dgm:prSet/>
      <dgm:spPr/>
      <dgm:t>
        <a:bodyPr/>
        <a:lstStyle/>
        <a:p>
          <a:r>
            <a:rPr lang="en-US"/>
            <a:t>Including Notice with sufficient time to prepare for the meeting/interview </a:t>
          </a:r>
        </a:p>
      </dgm:t>
    </dgm:pt>
    <dgm:pt modelId="{D5DEB219-1859-4BF3-95FF-068DEF463CB6}" type="parTrans" cxnId="{C3FD46CD-1ED4-454C-9C12-76B38857D2EF}">
      <dgm:prSet/>
      <dgm:spPr/>
      <dgm:t>
        <a:bodyPr/>
        <a:lstStyle/>
        <a:p>
          <a:endParaRPr lang="en-US"/>
        </a:p>
      </dgm:t>
    </dgm:pt>
    <dgm:pt modelId="{7753CD5B-2343-4B53-9464-6435FBB40B3C}" type="sibTrans" cxnId="{C3FD46CD-1ED4-454C-9C12-76B38857D2EF}">
      <dgm:prSet/>
      <dgm:spPr/>
      <dgm:t>
        <a:bodyPr/>
        <a:lstStyle/>
        <a:p>
          <a:endParaRPr lang="en-US"/>
        </a:p>
      </dgm:t>
    </dgm:pt>
    <dgm:pt modelId="{87BF9243-5D9B-4378-BC76-701FDE3E3DD0}">
      <dgm:prSet/>
      <dgm:spPr/>
      <dgm:t>
        <a:bodyPr/>
        <a:lstStyle/>
        <a:p>
          <a:r>
            <a:rPr lang="en-US"/>
            <a:t>Document date of meeting and date notice provided</a:t>
          </a:r>
        </a:p>
      </dgm:t>
    </dgm:pt>
    <dgm:pt modelId="{70FE379A-E470-4224-AF3F-8546724DF8CA}" type="parTrans" cxnId="{EDB46CF0-62CD-4140-B770-97638F97E8AA}">
      <dgm:prSet/>
      <dgm:spPr/>
      <dgm:t>
        <a:bodyPr/>
        <a:lstStyle/>
        <a:p>
          <a:endParaRPr lang="en-US"/>
        </a:p>
      </dgm:t>
    </dgm:pt>
    <dgm:pt modelId="{D895E3F2-3A9F-49CD-B9DE-9536DB528B34}" type="sibTrans" cxnId="{EDB46CF0-62CD-4140-B770-97638F97E8AA}">
      <dgm:prSet/>
      <dgm:spPr/>
      <dgm:t>
        <a:bodyPr/>
        <a:lstStyle/>
        <a:p>
          <a:endParaRPr lang="en-US"/>
        </a:p>
      </dgm:t>
    </dgm:pt>
    <dgm:pt modelId="{EF79410A-733C-42ED-AC94-58A5BC6ABF87}">
      <dgm:prSet/>
      <dgm:spPr/>
      <dgm:t>
        <a:bodyPr/>
        <a:lstStyle/>
        <a:p>
          <a:pPr>
            <a:defRPr b="1"/>
          </a:pPr>
          <a:r>
            <a:rPr lang="en-US"/>
            <a:t>Collect evidence and information</a:t>
          </a:r>
        </a:p>
      </dgm:t>
    </dgm:pt>
    <dgm:pt modelId="{5A70A990-BF99-4A91-BDB6-5ECD9399C52A}" type="parTrans" cxnId="{0C470E0B-C97E-4EC5-9F27-3FEF1BBDF4C2}">
      <dgm:prSet/>
      <dgm:spPr/>
      <dgm:t>
        <a:bodyPr/>
        <a:lstStyle/>
        <a:p>
          <a:endParaRPr lang="en-US"/>
        </a:p>
      </dgm:t>
    </dgm:pt>
    <dgm:pt modelId="{26B9C648-BB30-4430-976D-4BD8D331543F}" type="sibTrans" cxnId="{0C470E0B-C97E-4EC5-9F27-3FEF1BBDF4C2}">
      <dgm:prSet/>
      <dgm:spPr/>
      <dgm:t>
        <a:bodyPr/>
        <a:lstStyle/>
        <a:p>
          <a:endParaRPr lang="en-US"/>
        </a:p>
      </dgm:t>
    </dgm:pt>
    <dgm:pt modelId="{D45CF335-626F-4F50-BDC0-8571D25809D5}">
      <dgm:prSet/>
      <dgm:spPr/>
      <dgm:t>
        <a:bodyPr/>
        <a:lstStyle/>
        <a:p>
          <a:r>
            <a:rPr lang="en-US"/>
            <a:t>Document when and how evidence/information was collected</a:t>
          </a:r>
        </a:p>
      </dgm:t>
    </dgm:pt>
    <dgm:pt modelId="{3441F2C9-64E2-4050-952E-5CDA65782807}" type="parTrans" cxnId="{D5C02536-30EB-4BFE-9BE6-DDFACAF368AF}">
      <dgm:prSet/>
      <dgm:spPr/>
      <dgm:t>
        <a:bodyPr/>
        <a:lstStyle/>
        <a:p>
          <a:endParaRPr lang="en-US"/>
        </a:p>
      </dgm:t>
    </dgm:pt>
    <dgm:pt modelId="{F032C52A-A5BA-43E2-B303-7E370AAA9F0E}" type="sibTrans" cxnId="{D5C02536-30EB-4BFE-9BE6-DDFACAF368AF}">
      <dgm:prSet/>
      <dgm:spPr/>
      <dgm:t>
        <a:bodyPr/>
        <a:lstStyle/>
        <a:p>
          <a:endParaRPr lang="en-US"/>
        </a:p>
      </dgm:t>
    </dgm:pt>
    <dgm:pt modelId="{C339040C-CBFA-492E-9A7F-AE9FD32DDE87}">
      <dgm:prSet/>
      <dgm:spPr/>
      <dgm:t>
        <a:bodyPr/>
        <a:lstStyle/>
        <a:p>
          <a:pPr>
            <a:defRPr b="1"/>
          </a:pPr>
          <a:r>
            <a:rPr lang="en-US" dirty="0"/>
            <a:t>Allow parties and advisors to review "evidence directly related to the allegations" (10 days)</a:t>
          </a:r>
        </a:p>
      </dgm:t>
    </dgm:pt>
    <dgm:pt modelId="{74B62D91-F13C-4014-9158-576F6BCD031B}" type="parTrans" cxnId="{99ECE364-27F1-40AC-91B8-6E7AE75372D2}">
      <dgm:prSet/>
      <dgm:spPr/>
      <dgm:t>
        <a:bodyPr/>
        <a:lstStyle/>
        <a:p>
          <a:endParaRPr lang="en-US"/>
        </a:p>
      </dgm:t>
    </dgm:pt>
    <dgm:pt modelId="{CE257B11-B282-450F-ADDC-0D9293062DC9}" type="sibTrans" cxnId="{99ECE364-27F1-40AC-91B8-6E7AE75372D2}">
      <dgm:prSet/>
      <dgm:spPr/>
      <dgm:t>
        <a:bodyPr/>
        <a:lstStyle/>
        <a:p>
          <a:endParaRPr lang="en-US"/>
        </a:p>
      </dgm:t>
    </dgm:pt>
    <dgm:pt modelId="{DD04F43C-9CF7-4307-A89F-8334C37FDB80}">
      <dgm:prSet/>
      <dgm:spPr/>
      <dgm:t>
        <a:bodyPr/>
        <a:lstStyle/>
        <a:p>
          <a:pPr>
            <a:defRPr b="1"/>
          </a:pPr>
          <a:r>
            <a:rPr lang="en-US"/>
            <a:t>Write investigation report that "fairly summarizes relevant evidence"</a:t>
          </a:r>
        </a:p>
      </dgm:t>
    </dgm:pt>
    <dgm:pt modelId="{C31FFD9F-B98B-46FD-911E-73C171350E2D}" type="parTrans" cxnId="{A6D392A0-4E8B-4D14-BCFC-8B32D83BFBCB}">
      <dgm:prSet/>
      <dgm:spPr/>
      <dgm:t>
        <a:bodyPr/>
        <a:lstStyle/>
        <a:p>
          <a:endParaRPr lang="en-US"/>
        </a:p>
      </dgm:t>
    </dgm:pt>
    <dgm:pt modelId="{C4E4C77A-C971-4B8C-AEE6-017F788F6D29}" type="sibTrans" cxnId="{A6D392A0-4E8B-4D14-BCFC-8B32D83BFBCB}">
      <dgm:prSet/>
      <dgm:spPr/>
      <dgm:t>
        <a:bodyPr/>
        <a:lstStyle/>
        <a:p>
          <a:endParaRPr lang="en-US"/>
        </a:p>
      </dgm:t>
    </dgm:pt>
    <dgm:pt modelId="{04268463-C6F8-4950-B900-A455F6162F16}">
      <dgm:prSet/>
      <dgm:spPr/>
      <dgm:t>
        <a:bodyPr/>
        <a:lstStyle/>
        <a:p>
          <a:pPr>
            <a:defRPr b="1"/>
          </a:pPr>
          <a:r>
            <a:rPr lang="en-US"/>
            <a:t>Provide opportunity for parties and advisors to review the report (10 days)</a:t>
          </a:r>
        </a:p>
      </dgm:t>
    </dgm:pt>
    <dgm:pt modelId="{0F912D1A-51B7-4B00-B99E-38BDF1195376}" type="parTrans" cxnId="{27DF5668-B78D-4D2A-B4EB-BFD7EB49B57C}">
      <dgm:prSet/>
      <dgm:spPr/>
      <dgm:t>
        <a:bodyPr/>
        <a:lstStyle/>
        <a:p>
          <a:endParaRPr lang="en-US"/>
        </a:p>
      </dgm:t>
    </dgm:pt>
    <dgm:pt modelId="{43A8C071-C01C-4547-9202-324A6C533440}" type="sibTrans" cxnId="{27DF5668-B78D-4D2A-B4EB-BFD7EB49B57C}">
      <dgm:prSet/>
      <dgm:spPr/>
      <dgm:t>
        <a:bodyPr/>
        <a:lstStyle/>
        <a:p>
          <a:endParaRPr lang="en-US"/>
        </a:p>
      </dgm:t>
    </dgm:pt>
    <dgm:pt modelId="{F95AC68A-08D2-4DCF-B77C-F02DC3C69552}" type="pres">
      <dgm:prSet presAssocID="{C3245B5B-BF3F-410F-B577-FBE8B2B4CC33}" presName="root" presStyleCnt="0">
        <dgm:presLayoutVars>
          <dgm:dir/>
          <dgm:resizeHandles val="exact"/>
        </dgm:presLayoutVars>
      </dgm:prSet>
      <dgm:spPr/>
    </dgm:pt>
    <dgm:pt modelId="{EE38D6D6-2E91-47EC-A8A4-24B3BE13A922}" type="pres">
      <dgm:prSet presAssocID="{F5F86921-8581-4092-BEAF-E13A285AF3AC}" presName="compNode" presStyleCnt="0"/>
      <dgm:spPr/>
    </dgm:pt>
    <dgm:pt modelId="{B31D5464-3FD0-4D3D-B7B7-B1401B808B91}" type="pres">
      <dgm:prSet presAssocID="{F5F86921-8581-4092-BEAF-E13A285AF3A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5E4C3F8A-A76A-4C97-895D-3929CDF23BCE}" type="pres">
      <dgm:prSet presAssocID="{F5F86921-8581-4092-BEAF-E13A285AF3AC}" presName="iconSpace" presStyleCnt="0"/>
      <dgm:spPr/>
    </dgm:pt>
    <dgm:pt modelId="{9705F006-D17C-4F6A-8F16-EEC1365CB9C7}" type="pres">
      <dgm:prSet presAssocID="{F5F86921-8581-4092-BEAF-E13A285AF3AC}" presName="parTx" presStyleLbl="revTx" presStyleIdx="0" presStyleCnt="10">
        <dgm:presLayoutVars>
          <dgm:chMax val="0"/>
          <dgm:chPref val="0"/>
        </dgm:presLayoutVars>
      </dgm:prSet>
      <dgm:spPr/>
    </dgm:pt>
    <dgm:pt modelId="{BD177C85-275E-412C-B9F7-17EF5F1EA3D1}" type="pres">
      <dgm:prSet presAssocID="{F5F86921-8581-4092-BEAF-E13A285AF3AC}" presName="txSpace" presStyleCnt="0"/>
      <dgm:spPr/>
    </dgm:pt>
    <dgm:pt modelId="{EDF96FE9-1C4C-4FE7-AA56-053A27729F9C}" type="pres">
      <dgm:prSet presAssocID="{F5F86921-8581-4092-BEAF-E13A285AF3AC}" presName="desTx" presStyleLbl="revTx" presStyleIdx="1" presStyleCnt="10">
        <dgm:presLayoutVars/>
      </dgm:prSet>
      <dgm:spPr/>
    </dgm:pt>
    <dgm:pt modelId="{95D8D72D-6BB5-4196-9EB9-FED81300A049}" type="pres">
      <dgm:prSet presAssocID="{EA9B0BCD-746E-4ED7-8FAC-9574EFCA7964}" presName="sibTrans" presStyleCnt="0"/>
      <dgm:spPr/>
    </dgm:pt>
    <dgm:pt modelId="{337836A8-3B6F-4DF1-9139-97F632F3F59C}" type="pres">
      <dgm:prSet presAssocID="{EF79410A-733C-42ED-AC94-58A5BC6ABF87}" presName="compNode" presStyleCnt="0"/>
      <dgm:spPr/>
    </dgm:pt>
    <dgm:pt modelId="{070D50F2-17A2-4ACA-BCA6-F1DF17490ED7}" type="pres">
      <dgm:prSet presAssocID="{EF79410A-733C-42ED-AC94-58A5BC6ABF8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772A5BDB-3DB0-4046-9E43-97E57A538613}" type="pres">
      <dgm:prSet presAssocID="{EF79410A-733C-42ED-AC94-58A5BC6ABF87}" presName="iconSpace" presStyleCnt="0"/>
      <dgm:spPr/>
    </dgm:pt>
    <dgm:pt modelId="{0AB38342-AD8B-4109-91A6-EE8A9FBB46A8}" type="pres">
      <dgm:prSet presAssocID="{EF79410A-733C-42ED-AC94-58A5BC6ABF87}" presName="parTx" presStyleLbl="revTx" presStyleIdx="2" presStyleCnt="10">
        <dgm:presLayoutVars>
          <dgm:chMax val="0"/>
          <dgm:chPref val="0"/>
        </dgm:presLayoutVars>
      </dgm:prSet>
      <dgm:spPr/>
    </dgm:pt>
    <dgm:pt modelId="{FE2E58C0-0FC9-453C-AEBB-E6684BE06E36}" type="pres">
      <dgm:prSet presAssocID="{EF79410A-733C-42ED-AC94-58A5BC6ABF87}" presName="txSpace" presStyleCnt="0"/>
      <dgm:spPr/>
    </dgm:pt>
    <dgm:pt modelId="{6E5B7693-8B44-4E31-B706-9C6C882B35E4}" type="pres">
      <dgm:prSet presAssocID="{EF79410A-733C-42ED-AC94-58A5BC6ABF87}" presName="desTx" presStyleLbl="revTx" presStyleIdx="3" presStyleCnt="10">
        <dgm:presLayoutVars/>
      </dgm:prSet>
      <dgm:spPr/>
    </dgm:pt>
    <dgm:pt modelId="{B8BE90F8-EAA0-414A-884B-E7AE1768E36A}" type="pres">
      <dgm:prSet presAssocID="{26B9C648-BB30-4430-976D-4BD8D331543F}" presName="sibTrans" presStyleCnt="0"/>
      <dgm:spPr/>
    </dgm:pt>
    <dgm:pt modelId="{6215897C-7B2B-4D03-B79C-EC8F745ED0E0}" type="pres">
      <dgm:prSet presAssocID="{C339040C-CBFA-492E-9A7F-AE9FD32DDE87}" presName="compNode" presStyleCnt="0"/>
      <dgm:spPr/>
    </dgm:pt>
    <dgm:pt modelId="{F8F746F9-198E-45CB-A1A5-0EE994927E9D}" type="pres">
      <dgm:prSet presAssocID="{C339040C-CBFA-492E-9A7F-AE9FD32DDE8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51A12BC2-F9B3-4CF6-942D-8E658380DCFF}" type="pres">
      <dgm:prSet presAssocID="{C339040C-CBFA-492E-9A7F-AE9FD32DDE87}" presName="iconSpace" presStyleCnt="0"/>
      <dgm:spPr/>
    </dgm:pt>
    <dgm:pt modelId="{FF50ABF2-C44A-4127-ABB5-1A4E8F840ADA}" type="pres">
      <dgm:prSet presAssocID="{C339040C-CBFA-492E-9A7F-AE9FD32DDE87}" presName="parTx" presStyleLbl="revTx" presStyleIdx="4" presStyleCnt="10">
        <dgm:presLayoutVars>
          <dgm:chMax val="0"/>
          <dgm:chPref val="0"/>
        </dgm:presLayoutVars>
      </dgm:prSet>
      <dgm:spPr/>
    </dgm:pt>
    <dgm:pt modelId="{8496EA3C-DA08-4FF0-9012-53CE75F55F8A}" type="pres">
      <dgm:prSet presAssocID="{C339040C-CBFA-492E-9A7F-AE9FD32DDE87}" presName="txSpace" presStyleCnt="0"/>
      <dgm:spPr/>
    </dgm:pt>
    <dgm:pt modelId="{73CAA3F4-1C1F-4A52-9805-3E8C4E7305CF}" type="pres">
      <dgm:prSet presAssocID="{C339040C-CBFA-492E-9A7F-AE9FD32DDE87}" presName="desTx" presStyleLbl="revTx" presStyleIdx="5" presStyleCnt="10">
        <dgm:presLayoutVars/>
      </dgm:prSet>
      <dgm:spPr/>
    </dgm:pt>
    <dgm:pt modelId="{DF74E3AF-F7D6-4545-9B5C-C5C14F85587B}" type="pres">
      <dgm:prSet presAssocID="{CE257B11-B282-450F-ADDC-0D9293062DC9}" presName="sibTrans" presStyleCnt="0"/>
      <dgm:spPr/>
    </dgm:pt>
    <dgm:pt modelId="{85986463-9C02-4C38-99FB-0F94C89A1CD8}" type="pres">
      <dgm:prSet presAssocID="{DD04F43C-9CF7-4307-A89F-8334C37FDB80}" presName="compNode" presStyleCnt="0"/>
      <dgm:spPr/>
    </dgm:pt>
    <dgm:pt modelId="{B890677A-B273-465F-9D23-2FBC95E86648}" type="pres">
      <dgm:prSet presAssocID="{DD04F43C-9CF7-4307-A89F-8334C37FDB8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ncil"/>
        </a:ext>
      </dgm:extLst>
    </dgm:pt>
    <dgm:pt modelId="{458F946D-9EC1-45E3-B951-AC029B3A0DA3}" type="pres">
      <dgm:prSet presAssocID="{DD04F43C-9CF7-4307-A89F-8334C37FDB80}" presName="iconSpace" presStyleCnt="0"/>
      <dgm:spPr/>
    </dgm:pt>
    <dgm:pt modelId="{04DBE349-4FE0-4B1B-A74C-31873D897499}" type="pres">
      <dgm:prSet presAssocID="{DD04F43C-9CF7-4307-A89F-8334C37FDB80}" presName="parTx" presStyleLbl="revTx" presStyleIdx="6" presStyleCnt="10">
        <dgm:presLayoutVars>
          <dgm:chMax val="0"/>
          <dgm:chPref val="0"/>
        </dgm:presLayoutVars>
      </dgm:prSet>
      <dgm:spPr/>
    </dgm:pt>
    <dgm:pt modelId="{F2504508-9DD6-4E8B-B962-36B0A05EFB2E}" type="pres">
      <dgm:prSet presAssocID="{DD04F43C-9CF7-4307-A89F-8334C37FDB80}" presName="txSpace" presStyleCnt="0"/>
      <dgm:spPr/>
    </dgm:pt>
    <dgm:pt modelId="{B5D3F9A3-B4B6-462C-BA7A-860761AE7D18}" type="pres">
      <dgm:prSet presAssocID="{DD04F43C-9CF7-4307-A89F-8334C37FDB80}" presName="desTx" presStyleLbl="revTx" presStyleIdx="7" presStyleCnt="10">
        <dgm:presLayoutVars/>
      </dgm:prSet>
      <dgm:spPr/>
    </dgm:pt>
    <dgm:pt modelId="{A56C9B21-E17B-43E1-801E-26E70E8A2769}" type="pres">
      <dgm:prSet presAssocID="{C4E4C77A-C971-4B8C-AEE6-017F788F6D29}" presName="sibTrans" presStyleCnt="0"/>
      <dgm:spPr/>
    </dgm:pt>
    <dgm:pt modelId="{02EB8904-F4F8-40CC-A861-2C82B2964DC4}" type="pres">
      <dgm:prSet presAssocID="{04268463-C6F8-4950-B900-A455F6162F16}" presName="compNode" presStyleCnt="0"/>
      <dgm:spPr/>
    </dgm:pt>
    <dgm:pt modelId="{3BED096A-4467-4877-8FFC-48032EDAC2F7}" type="pres">
      <dgm:prSet presAssocID="{04268463-C6F8-4950-B900-A455F6162F1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hare With Person"/>
        </a:ext>
      </dgm:extLst>
    </dgm:pt>
    <dgm:pt modelId="{5944CF96-439E-46C2-9510-1FCA81FBC7CF}" type="pres">
      <dgm:prSet presAssocID="{04268463-C6F8-4950-B900-A455F6162F16}" presName="iconSpace" presStyleCnt="0"/>
      <dgm:spPr/>
    </dgm:pt>
    <dgm:pt modelId="{87F7FD10-77BF-41BD-AF65-8B757A3166CF}" type="pres">
      <dgm:prSet presAssocID="{04268463-C6F8-4950-B900-A455F6162F16}" presName="parTx" presStyleLbl="revTx" presStyleIdx="8" presStyleCnt="10">
        <dgm:presLayoutVars>
          <dgm:chMax val="0"/>
          <dgm:chPref val="0"/>
        </dgm:presLayoutVars>
      </dgm:prSet>
      <dgm:spPr/>
    </dgm:pt>
    <dgm:pt modelId="{05CACBC2-F3BA-4826-9BB0-130FA21D3473}" type="pres">
      <dgm:prSet presAssocID="{04268463-C6F8-4950-B900-A455F6162F16}" presName="txSpace" presStyleCnt="0"/>
      <dgm:spPr/>
    </dgm:pt>
    <dgm:pt modelId="{30AE2209-4FB4-4C9A-A53A-443D0DD88F62}" type="pres">
      <dgm:prSet presAssocID="{04268463-C6F8-4950-B900-A455F6162F16}" presName="desTx" presStyleLbl="revTx" presStyleIdx="9" presStyleCnt="10">
        <dgm:presLayoutVars/>
      </dgm:prSet>
      <dgm:spPr/>
    </dgm:pt>
  </dgm:ptLst>
  <dgm:cxnLst>
    <dgm:cxn modelId="{AD002102-77D5-44E0-85DF-9F5E4A356285}" type="presOf" srcId="{D45CF335-626F-4F50-BDC0-8571D25809D5}" destId="{6E5B7693-8B44-4E31-B706-9C6C882B35E4}" srcOrd="0" destOrd="0" presId="urn:microsoft.com/office/officeart/2018/5/layout/CenteredIconLabelDescriptionList"/>
    <dgm:cxn modelId="{0C470E0B-C97E-4EC5-9F27-3FEF1BBDF4C2}" srcId="{C3245B5B-BF3F-410F-B577-FBE8B2B4CC33}" destId="{EF79410A-733C-42ED-AC94-58A5BC6ABF87}" srcOrd="1" destOrd="0" parTransId="{5A70A990-BF99-4A91-BDB6-5ECD9399C52A}" sibTransId="{26B9C648-BB30-4430-976D-4BD8D331543F}"/>
    <dgm:cxn modelId="{CCC5700B-6D94-435E-9B8F-66EBD4F65B74}" type="presOf" srcId="{C3245B5B-BF3F-410F-B577-FBE8B2B4CC33}" destId="{F95AC68A-08D2-4DCF-B77C-F02DC3C69552}" srcOrd="0" destOrd="0" presId="urn:microsoft.com/office/officeart/2018/5/layout/CenteredIconLabelDescriptionList"/>
    <dgm:cxn modelId="{1600B70D-DE61-4361-9A9A-2EE346A52F8B}" type="presOf" srcId="{DD04F43C-9CF7-4307-A89F-8334C37FDB80}" destId="{04DBE349-4FE0-4B1B-A74C-31873D897499}" srcOrd="0" destOrd="0" presId="urn:microsoft.com/office/officeart/2018/5/layout/CenteredIconLabelDescriptionList"/>
    <dgm:cxn modelId="{1BF4240E-61F6-46F0-883D-A0EBC628D18D}" srcId="{C3245B5B-BF3F-410F-B577-FBE8B2B4CC33}" destId="{F5F86921-8581-4092-BEAF-E13A285AF3AC}" srcOrd="0" destOrd="0" parTransId="{ECD25DF2-3B49-4F79-931B-CD449B928614}" sibTransId="{EA9B0BCD-746E-4ED7-8FAC-9574EFCA7964}"/>
    <dgm:cxn modelId="{D5C02536-30EB-4BFE-9BE6-DDFACAF368AF}" srcId="{EF79410A-733C-42ED-AC94-58A5BC6ABF87}" destId="{D45CF335-626F-4F50-BDC0-8571D25809D5}" srcOrd="0" destOrd="0" parTransId="{3441F2C9-64E2-4050-952E-5CDA65782807}" sibTransId="{F032C52A-A5BA-43E2-B303-7E370AAA9F0E}"/>
    <dgm:cxn modelId="{99ECE364-27F1-40AC-91B8-6E7AE75372D2}" srcId="{C3245B5B-BF3F-410F-B577-FBE8B2B4CC33}" destId="{C339040C-CBFA-492E-9A7F-AE9FD32DDE87}" srcOrd="2" destOrd="0" parTransId="{74B62D91-F13C-4014-9158-576F6BCD031B}" sibTransId="{CE257B11-B282-450F-ADDC-0D9293062DC9}"/>
    <dgm:cxn modelId="{B166E866-6222-41E3-9F17-0363BB60BE64}" type="presOf" srcId="{8488B1B1-4668-4B5B-925A-94523F8B384F}" destId="{EDF96FE9-1C4C-4FE7-AA56-053A27729F9C}" srcOrd="0" destOrd="0" presId="urn:microsoft.com/office/officeart/2018/5/layout/CenteredIconLabelDescriptionList"/>
    <dgm:cxn modelId="{27DF5668-B78D-4D2A-B4EB-BFD7EB49B57C}" srcId="{C3245B5B-BF3F-410F-B577-FBE8B2B4CC33}" destId="{04268463-C6F8-4950-B900-A455F6162F16}" srcOrd="4" destOrd="0" parTransId="{0F912D1A-51B7-4B00-B99E-38BDF1195376}" sibTransId="{43A8C071-C01C-4547-9202-324A6C533440}"/>
    <dgm:cxn modelId="{FCDA896B-C86C-4777-9248-31721C78A1E9}" type="presOf" srcId="{C339040C-CBFA-492E-9A7F-AE9FD32DDE87}" destId="{FF50ABF2-C44A-4127-ABB5-1A4E8F840ADA}" srcOrd="0" destOrd="0" presId="urn:microsoft.com/office/officeart/2018/5/layout/CenteredIconLabelDescriptionList"/>
    <dgm:cxn modelId="{E7A7D66E-55C7-4F38-937D-B1BC2D710DEB}" type="presOf" srcId="{F5F86921-8581-4092-BEAF-E13A285AF3AC}" destId="{9705F006-D17C-4F6A-8F16-EEC1365CB9C7}" srcOrd="0" destOrd="0" presId="urn:microsoft.com/office/officeart/2018/5/layout/CenteredIconLabelDescriptionList"/>
    <dgm:cxn modelId="{A6D392A0-4E8B-4D14-BCFC-8B32D83BFBCB}" srcId="{C3245B5B-BF3F-410F-B577-FBE8B2B4CC33}" destId="{DD04F43C-9CF7-4307-A89F-8334C37FDB80}" srcOrd="3" destOrd="0" parTransId="{C31FFD9F-B98B-46FD-911E-73C171350E2D}" sibTransId="{C4E4C77A-C971-4B8C-AEE6-017F788F6D29}"/>
    <dgm:cxn modelId="{EC1CE8A5-680E-4B2E-BF2B-7616FC76F41C}" type="presOf" srcId="{04268463-C6F8-4950-B900-A455F6162F16}" destId="{87F7FD10-77BF-41BD-AF65-8B757A3166CF}" srcOrd="0" destOrd="0" presId="urn:microsoft.com/office/officeart/2018/5/layout/CenteredIconLabelDescriptionList"/>
    <dgm:cxn modelId="{B28851B4-AB1C-4D7C-98EE-FD693FD2467D}" type="presOf" srcId="{87BF9243-5D9B-4378-BC76-701FDE3E3DD0}" destId="{EDF96FE9-1C4C-4FE7-AA56-053A27729F9C}" srcOrd="0" destOrd="1" presId="urn:microsoft.com/office/officeart/2018/5/layout/CenteredIconLabelDescriptionList"/>
    <dgm:cxn modelId="{C3FD46CD-1ED4-454C-9C12-76B38857D2EF}" srcId="{F5F86921-8581-4092-BEAF-E13A285AF3AC}" destId="{8488B1B1-4668-4B5B-925A-94523F8B384F}" srcOrd="0" destOrd="0" parTransId="{D5DEB219-1859-4BF3-95FF-068DEF463CB6}" sibTransId="{7753CD5B-2343-4B53-9464-6435FBB40B3C}"/>
    <dgm:cxn modelId="{6C13C2DA-29F2-4EB1-984E-ABEFB6B7C348}" type="presOf" srcId="{EF79410A-733C-42ED-AC94-58A5BC6ABF87}" destId="{0AB38342-AD8B-4109-91A6-EE8A9FBB46A8}" srcOrd="0" destOrd="0" presId="urn:microsoft.com/office/officeart/2018/5/layout/CenteredIconLabelDescriptionList"/>
    <dgm:cxn modelId="{EDB46CF0-62CD-4140-B770-97638F97E8AA}" srcId="{F5F86921-8581-4092-BEAF-E13A285AF3AC}" destId="{87BF9243-5D9B-4378-BC76-701FDE3E3DD0}" srcOrd="1" destOrd="0" parTransId="{70FE379A-E470-4224-AF3F-8546724DF8CA}" sibTransId="{D895E3F2-3A9F-49CD-B9DE-9536DB528B34}"/>
    <dgm:cxn modelId="{50F4CAF0-8DDA-4C40-9829-FCA457BA53E0}" type="presParOf" srcId="{F95AC68A-08D2-4DCF-B77C-F02DC3C69552}" destId="{EE38D6D6-2E91-47EC-A8A4-24B3BE13A922}" srcOrd="0" destOrd="0" presId="urn:microsoft.com/office/officeart/2018/5/layout/CenteredIconLabelDescriptionList"/>
    <dgm:cxn modelId="{200AC410-4514-42D9-B07A-F6EC5BAC2AB1}" type="presParOf" srcId="{EE38D6D6-2E91-47EC-A8A4-24B3BE13A922}" destId="{B31D5464-3FD0-4D3D-B7B7-B1401B808B91}" srcOrd="0" destOrd="0" presId="urn:microsoft.com/office/officeart/2018/5/layout/CenteredIconLabelDescriptionList"/>
    <dgm:cxn modelId="{C39335D6-0087-49BB-98ED-9BB4550346A4}" type="presParOf" srcId="{EE38D6D6-2E91-47EC-A8A4-24B3BE13A922}" destId="{5E4C3F8A-A76A-4C97-895D-3929CDF23BCE}" srcOrd="1" destOrd="0" presId="urn:microsoft.com/office/officeart/2018/5/layout/CenteredIconLabelDescriptionList"/>
    <dgm:cxn modelId="{C52FB3A6-DDC6-4095-97B2-F7F8B43A5FB6}" type="presParOf" srcId="{EE38D6D6-2E91-47EC-A8A4-24B3BE13A922}" destId="{9705F006-D17C-4F6A-8F16-EEC1365CB9C7}" srcOrd="2" destOrd="0" presId="urn:microsoft.com/office/officeart/2018/5/layout/CenteredIconLabelDescriptionList"/>
    <dgm:cxn modelId="{DBBABC74-FC29-49B4-86ED-F823CB4070F2}" type="presParOf" srcId="{EE38D6D6-2E91-47EC-A8A4-24B3BE13A922}" destId="{BD177C85-275E-412C-B9F7-17EF5F1EA3D1}" srcOrd="3" destOrd="0" presId="urn:microsoft.com/office/officeart/2018/5/layout/CenteredIconLabelDescriptionList"/>
    <dgm:cxn modelId="{62A4DC68-DED9-4322-8475-57180BF8FE47}" type="presParOf" srcId="{EE38D6D6-2E91-47EC-A8A4-24B3BE13A922}" destId="{EDF96FE9-1C4C-4FE7-AA56-053A27729F9C}" srcOrd="4" destOrd="0" presId="urn:microsoft.com/office/officeart/2018/5/layout/CenteredIconLabelDescriptionList"/>
    <dgm:cxn modelId="{34E01D97-61C1-4954-B938-1FE298373C9F}" type="presParOf" srcId="{F95AC68A-08D2-4DCF-B77C-F02DC3C69552}" destId="{95D8D72D-6BB5-4196-9EB9-FED81300A049}" srcOrd="1" destOrd="0" presId="urn:microsoft.com/office/officeart/2018/5/layout/CenteredIconLabelDescriptionList"/>
    <dgm:cxn modelId="{12406887-7763-4F4A-8707-9D9C639E1383}" type="presParOf" srcId="{F95AC68A-08D2-4DCF-B77C-F02DC3C69552}" destId="{337836A8-3B6F-4DF1-9139-97F632F3F59C}" srcOrd="2" destOrd="0" presId="urn:microsoft.com/office/officeart/2018/5/layout/CenteredIconLabelDescriptionList"/>
    <dgm:cxn modelId="{5E915C79-E110-474E-89F0-D22255D82742}" type="presParOf" srcId="{337836A8-3B6F-4DF1-9139-97F632F3F59C}" destId="{070D50F2-17A2-4ACA-BCA6-F1DF17490ED7}" srcOrd="0" destOrd="0" presId="urn:microsoft.com/office/officeart/2018/5/layout/CenteredIconLabelDescriptionList"/>
    <dgm:cxn modelId="{CAA9492A-B6B3-4097-9702-36D987AD4706}" type="presParOf" srcId="{337836A8-3B6F-4DF1-9139-97F632F3F59C}" destId="{772A5BDB-3DB0-4046-9E43-97E57A538613}" srcOrd="1" destOrd="0" presId="urn:microsoft.com/office/officeart/2018/5/layout/CenteredIconLabelDescriptionList"/>
    <dgm:cxn modelId="{CFD40D49-A6AE-4FD0-A43B-8EAEEED4FEDB}" type="presParOf" srcId="{337836A8-3B6F-4DF1-9139-97F632F3F59C}" destId="{0AB38342-AD8B-4109-91A6-EE8A9FBB46A8}" srcOrd="2" destOrd="0" presId="urn:microsoft.com/office/officeart/2018/5/layout/CenteredIconLabelDescriptionList"/>
    <dgm:cxn modelId="{8303E32F-640B-42F6-8866-901A9279B211}" type="presParOf" srcId="{337836A8-3B6F-4DF1-9139-97F632F3F59C}" destId="{FE2E58C0-0FC9-453C-AEBB-E6684BE06E36}" srcOrd="3" destOrd="0" presId="urn:microsoft.com/office/officeart/2018/5/layout/CenteredIconLabelDescriptionList"/>
    <dgm:cxn modelId="{54B64649-CC3B-42D3-BD7E-9AE280D588AC}" type="presParOf" srcId="{337836A8-3B6F-4DF1-9139-97F632F3F59C}" destId="{6E5B7693-8B44-4E31-B706-9C6C882B35E4}" srcOrd="4" destOrd="0" presId="urn:microsoft.com/office/officeart/2018/5/layout/CenteredIconLabelDescriptionList"/>
    <dgm:cxn modelId="{394B05F8-72D4-4EBF-8886-E65C26B6D05A}" type="presParOf" srcId="{F95AC68A-08D2-4DCF-B77C-F02DC3C69552}" destId="{B8BE90F8-EAA0-414A-884B-E7AE1768E36A}" srcOrd="3" destOrd="0" presId="urn:microsoft.com/office/officeart/2018/5/layout/CenteredIconLabelDescriptionList"/>
    <dgm:cxn modelId="{DAE0276B-7E2F-4AC0-A4A5-900D4FA0A191}" type="presParOf" srcId="{F95AC68A-08D2-4DCF-B77C-F02DC3C69552}" destId="{6215897C-7B2B-4D03-B79C-EC8F745ED0E0}" srcOrd="4" destOrd="0" presId="urn:microsoft.com/office/officeart/2018/5/layout/CenteredIconLabelDescriptionList"/>
    <dgm:cxn modelId="{4B1BA9D8-E053-4693-BDB0-90D968779704}" type="presParOf" srcId="{6215897C-7B2B-4D03-B79C-EC8F745ED0E0}" destId="{F8F746F9-198E-45CB-A1A5-0EE994927E9D}" srcOrd="0" destOrd="0" presId="urn:microsoft.com/office/officeart/2018/5/layout/CenteredIconLabelDescriptionList"/>
    <dgm:cxn modelId="{7B24F5E7-88BB-40B9-B7BD-1ABFFF9465CC}" type="presParOf" srcId="{6215897C-7B2B-4D03-B79C-EC8F745ED0E0}" destId="{51A12BC2-F9B3-4CF6-942D-8E658380DCFF}" srcOrd="1" destOrd="0" presId="urn:microsoft.com/office/officeart/2018/5/layout/CenteredIconLabelDescriptionList"/>
    <dgm:cxn modelId="{934CDC2A-C70C-436E-B903-45F7A9F0BDF9}" type="presParOf" srcId="{6215897C-7B2B-4D03-B79C-EC8F745ED0E0}" destId="{FF50ABF2-C44A-4127-ABB5-1A4E8F840ADA}" srcOrd="2" destOrd="0" presId="urn:microsoft.com/office/officeart/2018/5/layout/CenteredIconLabelDescriptionList"/>
    <dgm:cxn modelId="{F970FEB8-4057-49DD-B65A-3FB2498DB0DC}" type="presParOf" srcId="{6215897C-7B2B-4D03-B79C-EC8F745ED0E0}" destId="{8496EA3C-DA08-4FF0-9012-53CE75F55F8A}" srcOrd="3" destOrd="0" presId="urn:microsoft.com/office/officeart/2018/5/layout/CenteredIconLabelDescriptionList"/>
    <dgm:cxn modelId="{38720F08-7AD1-4DFF-B3DB-184841EB1880}" type="presParOf" srcId="{6215897C-7B2B-4D03-B79C-EC8F745ED0E0}" destId="{73CAA3F4-1C1F-4A52-9805-3E8C4E7305CF}" srcOrd="4" destOrd="0" presId="urn:microsoft.com/office/officeart/2018/5/layout/CenteredIconLabelDescriptionList"/>
    <dgm:cxn modelId="{710FC37A-3C08-40D5-9DA6-77E3E98E03D3}" type="presParOf" srcId="{F95AC68A-08D2-4DCF-B77C-F02DC3C69552}" destId="{DF74E3AF-F7D6-4545-9B5C-C5C14F85587B}" srcOrd="5" destOrd="0" presId="urn:microsoft.com/office/officeart/2018/5/layout/CenteredIconLabelDescriptionList"/>
    <dgm:cxn modelId="{F5EF2821-CF1D-4AAB-96E8-4822F56463E8}" type="presParOf" srcId="{F95AC68A-08D2-4DCF-B77C-F02DC3C69552}" destId="{85986463-9C02-4C38-99FB-0F94C89A1CD8}" srcOrd="6" destOrd="0" presId="urn:microsoft.com/office/officeart/2018/5/layout/CenteredIconLabelDescriptionList"/>
    <dgm:cxn modelId="{021FC43B-50EB-4804-97A9-B5AA26B97BDD}" type="presParOf" srcId="{85986463-9C02-4C38-99FB-0F94C89A1CD8}" destId="{B890677A-B273-465F-9D23-2FBC95E86648}" srcOrd="0" destOrd="0" presId="urn:microsoft.com/office/officeart/2018/5/layout/CenteredIconLabelDescriptionList"/>
    <dgm:cxn modelId="{310EA99D-2092-429A-A8EA-4CCDC3401EBA}" type="presParOf" srcId="{85986463-9C02-4C38-99FB-0F94C89A1CD8}" destId="{458F946D-9EC1-45E3-B951-AC029B3A0DA3}" srcOrd="1" destOrd="0" presId="urn:microsoft.com/office/officeart/2018/5/layout/CenteredIconLabelDescriptionList"/>
    <dgm:cxn modelId="{953DCC09-C8D2-4FCF-A70D-211133EDBB8F}" type="presParOf" srcId="{85986463-9C02-4C38-99FB-0F94C89A1CD8}" destId="{04DBE349-4FE0-4B1B-A74C-31873D897499}" srcOrd="2" destOrd="0" presId="urn:microsoft.com/office/officeart/2018/5/layout/CenteredIconLabelDescriptionList"/>
    <dgm:cxn modelId="{EE6E4B24-B066-4B35-A802-56ADA2EEA039}" type="presParOf" srcId="{85986463-9C02-4C38-99FB-0F94C89A1CD8}" destId="{F2504508-9DD6-4E8B-B962-36B0A05EFB2E}" srcOrd="3" destOrd="0" presId="urn:microsoft.com/office/officeart/2018/5/layout/CenteredIconLabelDescriptionList"/>
    <dgm:cxn modelId="{93B6C47A-BF1C-4D47-AE36-BE2DE796EE95}" type="presParOf" srcId="{85986463-9C02-4C38-99FB-0F94C89A1CD8}" destId="{B5D3F9A3-B4B6-462C-BA7A-860761AE7D18}" srcOrd="4" destOrd="0" presId="urn:microsoft.com/office/officeart/2018/5/layout/CenteredIconLabelDescriptionList"/>
    <dgm:cxn modelId="{0DB80D9C-59BA-4496-A44F-134405821CE6}" type="presParOf" srcId="{F95AC68A-08D2-4DCF-B77C-F02DC3C69552}" destId="{A56C9B21-E17B-43E1-801E-26E70E8A2769}" srcOrd="7" destOrd="0" presId="urn:microsoft.com/office/officeart/2018/5/layout/CenteredIconLabelDescriptionList"/>
    <dgm:cxn modelId="{3EDA1004-A5D1-49E5-8A03-FA741F904664}" type="presParOf" srcId="{F95AC68A-08D2-4DCF-B77C-F02DC3C69552}" destId="{02EB8904-F4F8-40CC-A861-2C82B2964DC4}" srcOrd="8" destOrd="0" presId="urn:microsoft.com/office/officeart/2018/5/layout/CenteredIconLabelDescriptionList"/>
    <dgm:cxn modelId="{B6162A21-28F2-4633-8AEC-8F4FD051CE4F}" type="presParOf" srcId="{02EB8904-F4F8-40CC-A861-2C82B2964DC4}" destId="{3BED096A-4467-4877-8FFC-48032EDAC2F7}" srcOrd="0" destOrd="0" presId="urn:microsoft.com/office/officeart/2018/5/layout/CenteredIconLabelDescriptionList"/>
    <dgm:cxn modelId="{25613C34-020F-4D2F-866D-53A67DBE279A}" type="presParOf" srcId="{02EB8904-F4F8-40CC-A861-2C82B2964DC4}" destId="{5944CF96-439E-46C2-9510-1FCA81FBC7CF}" srcOrd="1" destOrd="0" presId="urn:microsoft.com/office/officeart/2018/5/layout/CenteredIconLabelDescriptionList"/>
    <dgm:cxn modelId="{C770FBFD-8CB2-4367-8430-B967AB161E1F}" type="presParOf" srcId="{02EB8904-F4F8-40CC-A861-2C82B2964DC4}" destId="{87F7FD10-77BF-41BD-AF65-8B757A3166CF}" srcOrd="2" destOrd="0" presId="urn:microsoft.com/office/officeart/2018/5/layout/CenteredIconLabelDescriptionList"/>
    <dgm:cxn modelId="{9F607D1A-A464-4074-AE92-6083AAAD0F16}" type="presParOf" srcId="{02EB8904-F4F8-40CC-A861-2C82B2964DC4}" destId="{05CACBC2-F3BA-4826-9BB0-130FA21D3473}" srcOrd="3" destOrd="0" presId="urn:microsoft.com/office/officeart/2018/5/layout/CenteredIconLabelDescriptionList"/>
    <dgm:cxn modelId="{0319905D-EB68-40F0-B4A5-9B8729B4ED50}" type="presParOf" srcId="{02EB8904-F4F8-40CC-A861-2C82B2964DC4}" destId="{30AE2209-4FB4-4C9A-A53A-443D0DD88F62}"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F7F329-45CA-442A-9FDE-0BE4B21CDD8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BB06C10-2521-457F-940B-C55D50813ED0}">
      <dgm:prSet/>
      <dgm:spPr/>
      <dgm:t>
        <a:bodyPr/>
        <a:lstStyle/>
        <a:p>
          <a:r>
            <a:rPr lang="en-US" b="1"/>
            <a:t>Ensures that evidence gathered is shared with appropriate parties for review</a:t>
          </a:r>
          <a:endParaRPr lang="en-US"/>
        </a:p>
      </dgm:t>
    </dgm:pt>
    <dgm:pt modelId="{079935A0-6717-4FC6-8033-EA6AE69ECEE8}" type="parTrans" cxnId="{94795329-DC44-4C62-B534-52653D4F0E7F}">
      <dgm:prSet/>
      <dgm:spPr/>
      <dgm:t>
        <a:bodyPr/>
        <a:lstStyle/>
        <a:p>
          <a:endParaRPr lang="en-US"/>
        </a:p>
      </dgm:t>
    </dgm:pt>
    <dgm:pt modelId="{038C4635-9708-4514-B6B2-77B531A23FAD}" type="sibTrans" cxnId="{94795329-DC44-4C62-B534-52653D4F0E7F}">
      <dgm:prSet/>
      <dgm:spPr/>
      <dgm:t>
        <a:bodyPr/>
        <a:lstStyle/>
        <a:p>
          <a:endParaRPr lang="en-US"/>
        </a:p>
      </dgm:t>
    </dgm:pt>
    <dgm:pt modelId="{FD1EF879-0AAD-437D-AA81-D577FC3150EE}">
      <dgm:prSet/>
      <dgm:spPr/>
      <dgm:t>
        <a:bodyPr/>
        <a:lstStyle/>
        <a:p>
          <a:r>
            <a:rPr lang="en-US" b="1"/>
            <a:t>Provides for timely sharing of completed investigation report</a:t>
          </a:r>
          <a:endParaRPr lang="en-US"/>
        </a:p>
      </dgm:t>
    </dgm:pt>
    <dgm:pt modelId="{6DE54D81-40BD-4E08-A8CD-B8605B9E3E4D}" type="parTrans" cxnId="{00C5CE59-161B-4CD3-A8F9-028660C8BA98}">
      <dgm:prSet/>
      <dgm:spPr/>
      <dgm:t>
        <a:bodyPr/>
        <a:lstStyle/>
        <a:p>
          <a:endParaRPr lang="en-US"/>
        </a:p>
      </dgm:t>
    </dgm:pt>
    <dgm:pt modelId="{9F69CEB4-5446-4462-BFE6-162389C20CFD}" type="sibTrans" cxnId="{00C5CE59-161B-4CD3-A8F9-028660C8BA98}">
      <dgm:prSet/>
      <dgm:spPr/>
      <dgm:t>
        <a:bodyPr/>
        <a:lstStyle/>
        <a:p>
          <a:endParaRPr lang="en-US"/>
        </a:p>
      </dgm:t>
    </dgm:pt>
    <dgm:pt modelId="{DC64AC95-4AD8-A84E-A8D3-9FFC1E691F5A}" type="pres">
      <dgm:prSet presAssocID="{A9F7F329-45CA-442A-9FDE-0BE4B21CDD87}" presName="hierChild1" presStyleCnt="0">
        <dgm:presLayoutVars>
          <dgm:chPref val="1"/>
          <dgm:dir/>
          <dgm:animOne val="branch"/>
          <dgm:animLvl val="lvl"/>
          <dgm:resizeHandles/>
        </dgm:presLayoutVars>
      </dgm:prSet>
      <dgm:spPr/>
    </dgm:pt>
    <dgm:pt modelId="{89731A9D-7B78-2042-BAA6-C0DCFDDCF97C}" type="pres">
      <dgm:prSet presAssocID="{7BB06C10-2521-457F-940B-C55D50813ED0}" presName="hierRoot1" presStyleCnt="0"/>
      <dgm:spPr/>
    </dgm:pt>
    <dgm:pt modelId="{70B4A875-86DC-A441-8191-64DB39401499}" type="pres">
      <dgm:prSet presAssocID="{7BB06C10-2521-457F-940B-C55D50813ED0}" presName="composite" presStyleCnt="0"/>
      <dgm:spPr/>
    </dgm:pt>
    <dgm:pt modelId="{1326D0CD-AD47-304A-8907-EC615073E746}" type="pres">
      <dgm:prSet presAssocID="{7BB06C10-2521-457F-940B-C55D50813ED0}" presName="background" presStyleLbl="node0" presStyleIdx="0" presStyleCnt="2"/>
      <dgm:spPr/>
    </dgm:pt>
    <dgm:pt modelId="{C0E6AC16-7F1C-074F-B834-4AB82570B03E}" type="pres">
      <dgm:prSet presAssocID="{7BB06C10-2521-457F-940B-C55D50813ED0}" presName="text" presStyleLbl="fgAcc0" presStyleIdx="0" presStyleCnt="2">
        <dgm:presLayoutVars>
          <dgm:chPref val="3"/>
        </dgm:presLayoutVars>
      </dgm:prSet>
      <dgm:spPr/>
    </dgm:pt>
    <dgm:pt modelId="{37009285-741E-3B42-8822-A4405B3A0F63}" type="pres">
      <dgm:prSet presAssocID="{7BB06C10-2521-457F-940B-C55D50813ED0}" presName="hierChild2" presStyleCnt="0"/>
      <dgm:spPr/>
    </dgm:pt>
    <dgm:pt modelId="{5D41CE6B-E9F3-A846-8986-96619AF5E40B}" type="pres">
      <dgm:prSet presAssocID="{FD1EF879-0AAD-437D-AA81-D577FC3150EE}" presName="hierRoot1" presStyleCnt="0"/>
      <dgm:spPr/>
    </dgm:pt>
    <dgm:pt modelId="{01EB0EF9-68DB-994B-A545-AB82DCE116B8}" type="pres">
      <dgm:prSet presAssocID="{FD1EF879-0AAD-437D-AA81-D577FC3150EE}" presName="composite" presStyleCnt="0"/>
      <dgm:spPr/>
    </dgm:pt>
    <dgm:pt modelId="{6F55A1D0-8DA4-1144-9017-F2D59AB12CF0}" type="pres">
      <dgm:prSet presAssocID="{FD1EF879-0AAD-437D-AA81-D577FC3150EE}" presName="background" presStyleLbl="node0" presStyleIdx="1" presStyleCnt="2"/>
      <dgm:spPr/>
    </dgm:pt>
    <dgm:pt modelId="{4073E925-E388-534B-9FE8-7C6BBF02EE8B}" type="pres">
      <dgm:prSet presAssocID="{FD1EF879-0AAD-437D-AA81-D577FC3150EE}" presName="text" presStyleLbl="fgAcc0" presStyleIdx="1" presStyleCnt="2">
        <dgm:presLayoutVars>
          <dgm:chPref val="3"/>
        </dgm:presLayoutVars>
      </dgm:prSet>
      <dgm:spPr/>
    </dgm:pt>
    <dgm:pt modelId="{0B0848E4-733C-4C49-90AB-7CF300E3CD7A}" type="pres">
      <dgm:prSet presAssocID="{FD1EF879-0AAD-437D-AA81-D577FC3150EE}" presName="hierChild2" presStyleCnt="0"/>
      <dgm:spPr/>
    </dgm:pt>
  </dgm:ptLst>
  <dgm:cxnLst>
    <dgm:cxn modelId="{94795329-DC44-4C62-B534-52653D4F0E7F}" srcId="{A9F7F329-45CA-442A-9FDE-0BE4B21CDD87}" destId="{7BB06C10-2521-457F-940B-C55D50813ED0}" srcOrd="0" destOrd="0" parTransId="{079935A0-6717-4FC6-8033-EA6AE69ECEE8}" sibTransId="{038C4635-9708-4514-B6B2-77B531A23FAD}"/>
    <dgm:cxn modelId="{00C5CE59-161B-4CD3-A8F9-028660C8BA98}" srcId="{A9F7F329-45CA-442A-9FDE-0BE4B21CDD87}" destId="{FD1EF879-0AAD-437D-AA81-D577FC3150EE}" srcOrd="1" destOrd="0" parTransId="{6DE54D81-40BD-4E08-A8CD-B8605B9E3E4D}" sibTransId="{9F69CEB4-5446-4462-BFE6-162389C20CFD}"/>
    <dgm:cxn modelId="{7B0D8289-7C75-434C-8140-19F01C888822}" type="presOf" srcId="{FD1EF879-0AAD-437D-AA81-D577FC3150EE}" destId="{4073E925-E388-534B-9FE8-7C6BBF02EE8B}" srcOrd="0" destOrd="0" presId="urn:microsoft.com/office/officeart/2005/8/layout/hierarchy1"/>
    <dgm:cxn modelId="{49522E8A-2FA1-9045-9BB5-79BEB59D1C0D}" type="presOf" srcId="{A9F7F329-45CA-442A-9FDE-0BE4B21CDD87}" destId="{DC64AC95-4AD8-A84E-A8D3-9FFC1E691F5A}" srcOrd="0" destOrd="0" presId="urn:microsoft.com/office/officeart/2005/8/layout/hierarchy1"/>
    <dgm:cxn modelId="{2548C5BB-0CB0-ED4C-8544-EC5F1FD77D45}" type="presOf" srcId="{7BB06C10-2521-457F-940B-C55D50813ED0}" destId="{C0E6AC16-7F1C-074F-B834-4AB82570B03E}" srcOrd="0" destOrd="0" presId="urn:microsoft.com/office/officeart/2005/8/layout/hierarchy1"/>
    <dgm:cxn modelId="{5DE1AECB-CE4F-8A49-A215-66CEE621769E}" type="presParOf" srcId="{DC64AC95-4AD8-A84E-A8D3-9FFC1E691F5A}" destId="{89731A9D-7B78-2042-BAA6-C0DCFDDCF97C}" srcOrd="0" destOrd="0" presId="urn:microsoft.com/office/officeart/2005/8/layout/hierarchy1"/>
    <dgm:cxn modelId="{545259DF-7936-1640-BDD7-C2E6E93603C2}" type="presParOf" srcId="{89731A9D-7B78-2042-BAA6-C0DCFDDCF97C}" destId="{70B4A875-86DC-A441-8191-64DB39401499}" srcOrd="0" destOrd="0" presId="urn:microsoft.com/office/officeart/2005/8/layout/hierarchy1"/>
    <dgm:cxn modelId="{41CF445A-B5D5-BD45-B035-F51ED42E42BA}" type="presParOf" srcId="{70B4A875-86DC-A441-8191-64DB39401499}" destId="{1326D0CD-AD47-304A-8907-EC615073E746}" srcOrd="0" destOrd="0" presId="urn:microsoft.com/office/officeart/2005/8/layout/hierarchy1"/>
    <dgm:cxn modelId="{9FFAEA85-5A36-164B-9E68-6FB1E7D42EA3}" type="presParOf" srcId="{70B4A875-86DC-A441-8191-64DB39401499}" destId="{C0E6AC16-7F1C-074F-B834-4AB82570B03E}" srcOrd="1" destOrd="0" presId="urn:microsoft.com/office/officeart/2005/8/layout/hierarchy1"/>
    <dgm:cxn modelId="{54112F66-8045-CD4D-9790-A783832654EF}" type="presParOf" srcId="{89731A9D-7B78-2042-BAA6-C0DCFDDCF97C}" destId="{37009285-741E-3B42-8822-A4405B3A0F63}" srcOrd="1" destOrd="0" presId="urn:microsoft.com/office/officeart/2005/8/layout/hierarchy1"/>
    <dgm:cxn modelId="{3D0B1194-3A6A-294E-B033-8B5273BA8347}" type="presParOf" srcId="{DC64AC95-4AD8-A84E-A8D3-9FFC1E691F5A}" destId="{5D41CE6B-E9F3-A846-8986-96619AF5E40B}" srcOrd="1" destOrd="0" presId="urn:microsoft.com/office/officeart/2005/8/layout/hierarchy1"/>
    <dgm:cxn modelId="{CBD1F0BB-5FB9-0346-A492-198279DBF583}" type="presParOf" srcId="{5D41CE6B-E9F3-A846-8986-96619AF5E40B}" destId="{01EB0EF9-68DB-994B-A545-AB82DCE116B8}" srcOrd="0" destOrd="0" presId="urn:microsoft.com/office/officeart/2005/8/layout/hierarchy1"/>
    <dgm:cxn modelId="{C3B1865E-3CA4-854F-8875-1BF5BCB6F8D5}" type="presParOf" srcId="{01EB0EF9-68DB-994B-A545-AB82DCE116B8}" destId="{6F55A1D0-8DA4-1144-9017-F2D59AB12CF0}" srcOrd="0" destOrd="0" presId="urn:microsoft.com/office/officeart/2005/8/layout/hierarchy1"/>
    <dgm:cxn modelId="{806682DB-CCCA-A249-8806-84350268D4C4}" type="presParOf" srcId="{01EB0EF9-68DB-994B-A545-AB82DCE116B8}" destId="{4073E925-E388-534B-9FE8-7C6BBF02EE8B}" srcOrd="1" destOrd="0" presId="urn:microsoft.com/office/officeart/2005/8/layout/hierarchy1"/>
    <dgm:cxn modelId="{5F41D692-6971-164D-B8C8-B5E4CCB4B1F6}" type="presParOf" srcId="{5D41CE6B-E9F3-A846-8986-96619AF5E40B}" destId="{0B0848E4-733C-4C49-90AB-7CF300E3CD7A}"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C500616-978E-1E46-A126-2F12903CB552}"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US"/>
        </a:p>
      </dgm:t>
    </dgm:pt>
    <dgm:pt modelId="{282FB361-4BC9-E14E-B49C-A86280005F98}">
      <dgm:prSet phldrT="[Text]"/>
      <dgm:spPr/>
      <dgm:t>
        <a:bodyPr/>
        <a:lstStyle/>
        <a:p>
          <a:r>
            <a:rPr lang="en-US" dirty="0"/>
            <a:t>NO Formal Complaint Signed by Complainant or Parent/Guardian</a:t>
          </a:r>
        </a:p>
      </dgm:t>
    </dgm:pt>
    <dgm:pt modelId="{81E56284-E166-604D-9BCA-AECFB5605331}" type="parTrans" cxnId="{CCBB9A09-4A0C-744D-8F2B-079DB60E0083}">
      <dgm:prSet/>
      <dgm:spPr/>
      <dgm:t>
        <a:bodyPr/>
        <a:lstStyle/>
        <a:p>
          <a:endParaRPr lang="en-US"/>
        </a:p>
      </dgm:t>
    </dgm:pt>
    <dgm:pt modelId="{83F5322A-1301-A84B-BB95-5BC8B46670B4}" type="sibTrans" cxnId="{CCBB9A09-4A0C-744D-8F2B-079DB60E0083}">
      <dgm:prSet/>
      <dgm:spPr/>
      <dgm:t>
        <a:bodyPr/>
        <a:lstStyle/>
        <a:p>
          <a:endParaRPr lang="en-US"/>
        </a:p>
      </dgm:t>
    </dgm:pt>
    <dgm:pt modelId="{3DF8DDEE-65E2-4C4B-A558-A8B65B8EB4DE}">
      <dgm:prSet phldrT="[Text]"/>
      <dgm:spPr/>
      <dgm:t>
        <a:bodyPr/>
        <a:lstStyle/>
        <a:p>
          <a:r>
            <a:rPr lang="en-US" dirty="0"/>
            <a:t>Supportive Measures</a:t>
          </a:r>
        </a:p>
      </dgm:t>
    </dgm:pt>
    <dgm:pt modelId="{EEE1E8B9-C747-7245-8A95-A95D633A9B35}" type="parTrans" cxnId="{9A9D37F4-973D-8742-8655-EAA1E5423017}">
      <dgm:prSet/>
      <dgm:spPr/>
      <dgm:t>
        <a:bodyPr/>
        <a:lstStyle/>
        <a:p>
          <a:endParaRPr lang="en-US"/>
        </a:p>
      </dgm:t>
    </dgm:pt>
    <dgm:pt modelId="{E0A7354C-5DC5-A247-8DA2-277C0439A7C4}" type="sibTrans" cxnId="{9A9D37F4-973D-8742-8655-EAA1E5423017}">
      <dgm:prSet/>
      <dgm:spPr/>
      <dgm:t>
        <a:bodyPr/>
        <a:lstStyle/>
        <a:p>
          <a:endParaRPr lang="en-US"/>
        </a:p>
      </dgm:t>
    </dgm:pt>
    <dgm:pt modelId="{33DDCA1F-4AD6-3D4D-9427-FC183929F79E}">
      <dgm:prSet phldrT="[Text]"/>
      <dgm:spPr/>
      <dgm:t>
        <a:bodyPr/>
        <a:lstStyle/>
        <a:p>
          <a:r>
            <a:rPr lang="en-US" dirty="0"/>
            <a:t>Formal Complaint Signed by Complainant or Parent/Guardian</a:t>
          </a:r>
        </a:p>
      </dgm:t>
    </dgm:pt>
    <dgm:pt modelId="{416DCD2C-E55F-1846-A763-E25D97284D83}" type="parTrans" cxnId="{A08978E8-4AF7-AA42-B927-430396DDAED0}">
      <dgm:prSet/>
      <dgm:spPr/>
      <dgm:t>
        <a:bodyPr/>
        <a:lstStyle/>
        <a:p>
          <a:endParaRPr lang="en-US"/>
        </a:p>
      </dgm:t>
    </dgm:pt>
    <dgm:pt modelId="{2A922F92-FC93-974F-AD3A-6377EE8AC418}" type="sibTrans" cxnId="{A08978E8-4AF7-AA42-B927-430396DDAED0}">
      <dgm:prSet/>
      <dgm:spPr/>
      <dgm:t>
        <a:bodyPr/>
        <a:lstStyle/>
        <a:p>
          <a:endParaRPr lang="en-US"/>
        </a:p>
      </dgm:t>
    </dgm:pt>
    <dgm:pt modelId="{10BD14DE-24CD-A14D-B470-28F496F9C151}">
      <dgm:prSet phldrT="[Text]"/>
      <dgm:spPr/>
      <dgm:t>
        <a:bodyPr/>
        <a:lstStyle/>
        <a:p>
          <a:r>
            <a:rPr lang="en-US" dirty="0"/>
            <a:t>Title IX Coordinator Agrees to Supportive Measures Only</a:t>
          </a:r>
        </a:p>
      </dgm:t>
    </dgm:pt>
    <dgm:pt modelId="{FEB114FF-6888-1E41-BEB8-1842E4FC6D4D}" type="parTrans" cxnId="{35E38460-4469-7443-AE0B-61C17A54554D}">
      <dgm:prSet/>
      <dgm:spPr/>
      <dgm:t>
        <a:bodyPr/>
        <a:lstStyle/>
        <a:p>
          <a:endParaRPr lang="en-US"/>
        </a:p>
      </dgm:t>
    </dgm:pt>
    <dgm:pt modelId="{70A2F2C5-3784-A64F-A638-BA885E29567E}" type="sibTrans" cxnId="{35E38460-4469-7443-AE0B-61C17A54554D}">
      <dgm:prSet/>
      <dgm:spPr/>
      <dgm:t>
        <a:bodyPr/>
        <a:lstStyle/>
        <a:p>
          <a:endParaRPr lang="en-US"/>
        </a:p>
      </dgm:t>
    </dgm:pt>
    <dgm:pt modelId="{DFAB9FCD-F8E7-B449-9693-8E14010585ED}">
      <dgm:prSet phldrT="[Text]"/>
      <dgm:spPr/>
      <dgm:t>
        <a:bodyPr/>
        <a:lstStyle/>
        <a:p>
          <a:r>
            <a:rPr lang="en-US" dirty="0"/>
            <a:t>Title IX Coordinator Signs Formal Complaint</a:t>
          </a:r>
        </a:p>
      </dgm:t>
    </dgm:pt>
    <dgm:pt modelId="{C3DC11BF-9BC1-0541-8612-DFE40B4F239B}" type="parTrans" cxnId="{17BF08DF-D72E-4E4F-961B-8752E502233E}">
      <dgm:prSet/>
      <dgm:spPr/>
      <dgm:t>
        <a:bodyPr/>
        <a:lstStyle/>
        <a:p>
          <a:endParaRPr lang="en-US"/>
        </a:p>
      </dgm:t>
    </dgm:pt>
    <dgm:pt modelId="{1C4AA593-FD60-2145-A726-AD9DDDC7B944}" type="sibTrans" cxnId="{17BF08DF-D72E-4E4F-961B-8752E502233E}">
      <dgm:prSet/>
      <dgm:spPr/>
      <dgm:t>
        <a:bodyPr/>
        <a:lstStyle/>
        <a:p>
          <a:endParaRPr lang="en-US"/>
        </a:p>
      </dgm:t>
    </dgm:pt>
    <dgm:pt modelId="{C4143EB0-6DEA-2047-AB7E-B0A690F8F1D7}">
      <dgm:prSet phldrT="[Text]"/>
      <dgm:spPr/>
      <dgm:t>
        <a:bodyPr/>
        <a:lstStyle/>
        <a:p>
          <a:r>
            <a:rPr lang="en-US" dirty="0"/>
            <a:t>Notice of Allegations</a:t>
          </a:r>
        </a:p>
      </dgm:t>
    </dgm:pt>
    <dgm:pt modelId="{9742E4F3-F233-7342-826D-ACA05195B0FE}" type="parTrans" cxnId="{BDD3810B-3806-BD40-B6BF-AF969FE28681}">
      <dgm:prSet/>
      <dgm:spPr/>
      <dgm:t>
        <a:bodyPr/>
        <a:lstStyle/>
        <a:p>
          <a:endParaRPr lang="en-US"/>
        </a:p>
      </dgm:t>
    </dgm:pt>
    <dgm:pt modelId="{DD6FBB33-408B-3248-8293-410164E53357}" type="sibTrans" cxnId="{BDD3810B-3806-BD40-B6BF-AF969FE28681}">
      <dgm:prSet/>
      <dgm:spPr/>
      <dgm:t>
        <a:bodyPr/>
        <a:lstStyle/>
        <a:p>
          <a:endParaRPr lang="en-US"/>
        </a:p>
      </dgm:t>
    </dgm:pt>
    <dgm:pt modelId="{ADB7B4EA-690E-2845-98A1-A5800DE6952B}">
      <dgm:prSet phldrT="[Text]"/>
      <dgm:spPr/>
      <dgm:t>
        <a:bodyPr/>
        <a:lstStyle/>
        <a:p>
          <a:r>
            <a:rPr lang="en-US" dirty="0"/>
            <a:t>Investigation</a:t>
          </a:r>
        </a:p>
      </dgm:t>
    </dgm:pt>
    <dgm:pt modelId="{8F361056-81A0-2849-BB49-776B7130DA37}" type="parTrans" cxnId="{8A86B6B9-FE41-E144-A953-452DA92E471D}">
      <dgm:prSet/>
      <dgm:spPr/>
      <dgm:t>
        <a:bodyPr/>
        <a:lstStyle/>
        <a:p>
          <a:endParaRPr lang="en-US"/>
        </a:p>
      </dgm:t>
    </dgm:pt>
    <dgm:pt modelId="{0C517688-4FB9-8E47-8C25-DA4AB6C4F7C4}" type="sibTrans" cxnId="{8A86B6B9-FE41-E144-A953-452DA92E471D}">
      <dgm:prSet/>
      <dgm:spPr/>
      <dgm:t>
        <a:bodyPr/>
        <a:lstStyle/>
        <a:p>
          <a:endParaRPr lang="en-US"/>
        </a:p>
      </dgm:t>
    </dgm:pt>
    <dgm:pt modelId="{5A4FA19D-D673-2044-80FE-8CEC5C05F0B1}">
      <dgm:prSet phldrT="[Text]"/>
      <dgm:spPr/>
      <dgm:t>
        <a:bodyPr/>
        <a:lstStyle/>
        <a:p>
          <a:r>
            <a:rPr lang="en-US" dirty="0"/>
            <a:t>Determination of Responsibility</a:t>
          </a:r>
        </a:p>
      </dgm:t>
    </dgm:pt>
    <dgm:pt modelId="{91B30110-898B-504B-82EB-A3E8B53CF744}" type="parTrans" cxnId="{E3452C7B-597E-E243-8D3A-1FA87C4028F8}">
      <dgm:prSet/>
      <dgm:spPr/>
      <dgm:t>
        <a:bodyPr/>
        <a:lstStyle/>
        <a:p>
          <a:endParaRPr lang="en-US"/>
        </a:p>
      </dgm:t>
    </dgm:pt>
    <dgm:pt modelId="{7F8A9234-18F7-6D46-ADA1-9692531B6978}" type="sibTrans" cxnId="{E3452C7B-597E-E243-8D3A-1FA87C4028F8}">
      <dgm:prSet/>
      <dgm:spPr/>
      <dgm:t>
        <a:bodyPr/>
        <a:lstStyle/>
        <a:p>
          <a:endParaRPr lang="en-US"/>
        </a:p>
      </dgm:t>
    </dgm:pt>
    <dgm:pt modelId="{FA66315A-962E-2644-94B3-EDE55B39AC27}">
      <dgm:prSet phldrT="[Text]"/>
      <dgm:spPr/>
      <dgm:t>
        <a:bodyPr/>
        <a:lstStyle/>
        <a:p>
          <a:r>
            <a:rPr lang="en-US" dirty="0"/>
            <a:t>Appeal</a:t>
          </a:r>
        </a:p>
      </dgm:t>
    </dgm:pt>
    <dgm:pt modelId="{92594C46-8F59-8A46-BFD4-0845853F5FCC}" type="parTrans" cxnId="{35015C06-C5A9-7749-B54F-5CEAB309D516}">
      <dgm:prSet/>
      <dgm:spPr/>
      <dgm:t>
        <a:bodyPr/>
        <a:lstStyle/>
        <a:p>
          <a:endParaRPr lang="en-US"/>
        </a:p>
      </dgm:t>
    </dgm:pt>
    <dgm:pt modelId="{4B74D425-B13D-934A-8A7F-08DC04872AF1}" type="sibTrans" cxnId="{35015C06-C5A9-7749-B54F-5CEAB309D516}">
      <dgm:prSet/>
      <dgm:spPr/>
      <dgm:t>
        <a:bodyPr/>
        <a:lstStyle/>
        <a:p>
          <a:endParaRPr lang="en-US"/>
        </a:p>
      </dgm:t>
    </dgm:pt>
    <dgm:pt modelId="{1B80B4B3-B2A8-3248-9972-975989128890}">
      <dgm:prSet phldrT="[Text]"/>
      <dgm:spPr/>
      <dgm:t>
        <a:bodyPr/>
        <a:lstStyle/>
        <a:p>
          <a:r>
            <a:rPr lang="en-US" b="1" dirty="0"/>
            <a:t>Sexual Harassment Reported/Made/ Known to School District Employee</a:t>
          </a:r>
        </a:p>
      </dgm:t>
    </dgm:pt>
    <dgm:pt modelId="{94E9FBB4-4FBE-5548-A10F-84EAF980BE23}" type="parTrans" cxnId="{3736E8A0-F594-D641-80DC-530EB616906A}">
      <dgm:prSet/>
      <dgm:spPr/>
      <dgm:t>
        <a:bodyPr/>
        <a:lstStyle/>
        <a:p>
          <a:endParaRPr lang="en-US"/>
        </a:p>
      </dgm:t>
    </dgm:pt>
    <dgm:pt modelId="{21467F97-09AB-9648-AC15-6554354191EC}" type="sibTrans" cxnId="{3736E8A0-F594-D641-80DC-530EB616906A}">
      <dgm:prSet/>
      <dgm:spPr/>
      <dgm:t>
        <a:bodyPr/>
        <a:lstStyle/>
        <a:p>
          <a:endParaRPr lang="en-US"/>
        </a:p>
      </dgm:t>
    </dgm:pt>
    <dgm:pt modelId="{F70651F5-2ED4-FC4D-8EE3-726FB40EC88D}">
      <dgm:prSet/>
      <dgm:spPr/>
      <dgm:t>
        <a:bodyPr/>
        <a:lstStyle/>
        <a:p>
          <a:r>
            <a:rPr lang="en-US" dirty="0"/>
            <a:t>Emergency Removal? </a:t>
          </a:r>
        </a:p>
      </dgm:t>
    </dgm:pt>
    <dgm:pt modelId="{056AB86F-AB17-2948-B018-9FB6B383BAB4}" type="parTrans" cxnId="{2A2C0744-BBEC-014F-989F-809CCE7D506C}">
      <dgm:prSet/>
      <dgm:spPr/>
      <dgm:t>
        <a:bodyPr/>
        <a:lstStyle/>
        <a:p>
          <a:endParaRPr lang="en-US"/>
        </a:p>
      </dgm:t>
    </dgm:pt>
    <dgm:pt modelId="{F52F713D-B8F4-7342-BB94-5A0A381257CB}" type="sibTrans" cxnId="{2A2C0744-BBEC-014F-989F-809CCE7D506C}">
      <dgm:prSet/>
      <dgm:spPr/>
      <dgm:t>
        <a:bodyPr/>
        <a:lstStyle/>
        <a:p>
          <a:endParaRPr lang="en-US"/>
        </a:p>
      </dgm:t>
    </dgm:pt>
    <dgm:pt modelId="{3BC0FB61-80F4-F740-979E-57F5A5E6825A}">
      <dgm:prSet phldrT="[Text]"/>
      <dgm:spPr/>
      <dgm:t>
        <a:bodyPr/>
        <a:lstStyle/>
        <a:p>
          <a:r>
            <a:rPr lang="en-US" dirty="0"/>
            <a:t>Move to Notice of Allegations</a:t>
          </a:r>
        </a:p>
      </dgm:t>
    </dgm:pt>
    <dgm:pt modelId="{166661A9-5C65-DB4E-B6D1-0D2DEBBB768D}" type="parTrans" cxnId="{274DFEB5-CF72-2B42-8C3A-379F844B9D5C}">
      <dgm:prSet/>
      <dgm:spPr/>
      <dgm:t>
        <a:bodyPr/>
        <a:lstStyle/>
        <a:p>
          <a:endParaRPr lang="en-US"/>
        </a:p>
      </dgm:t>
    </dgm:pt>
    <dgm:pt modelId="{675A2572-86D0-A545-89B2-C8E7AF43BF41}" type="sibTrans" cxnId="{274DFEB5-CF72-2B42-8C3A-379F844B9D5C}">
      <dgm:prSet/>
      <dgm:spPr/>
      <dgm:t>
        <a:bodyPr/>
        <a:lstStyle/>
        <a:p>
          <a:endParaRPr lang="en-US"/>
        </a:p>
      </dgm:t>
    </dgm:pt>
    <dgm:pt modelId="{E23C9FA4-B897-794B-956D-9C755BE97C03}" type="pres">
      <dgm:prSet presAssocID="{7C500616-978E-1E46-A126-2F12903CB552}" presName="hierChild1" presStyleCnt="0">
        <dgm:presLayoutVars>
          <dgm:chPref val="1"/>
          <dgm:dir/>
          <dgm:animOne val="branch"/>
          <dgm:animLvl val="lvl"/>
          <dgm:resizeHandles/>
        </dgm:presLayoutVars>
      </dgm:prSet>
      <dgm:spPr/>
    </dgm:pt>
    <dgm:pt modelId="{00654BD4-0055-B347-8A7E-1E579524044B}" type="pres">
      <dgm:prSet presAssocID="{1B80B4B3-B2A8-3248-9972-975989128890}" presName="hierRoot1" presStyleCnt="0"/>
      <dgm:spPr/>
    </dgm:pt>
    <dgm:pt modelId="{EED66305-7AD8-3340-9625-D6C6969F799E}" type="pres">
      <dgm:prSet presAssocID="{1B80B4B3-B2A8-3248-9972-975989128890}" presName="composite" presStyleCnt="0"/>
      <dgm:spPr/>
    </dgm:pt>
    <dgm:pt modelId="{41FBF8A3-666C-2C4A-87DC-8A6AB3C77DF1}" type="pres">
      <dgm:prSet presAssocID="{1B80B4B3-B2A8-3248-9972-975989128890}" presName="background" presStyleLbl="node0" presStyleIdx="0" presStyleCnt="3"/>
      <dgm:spPr/>
    </dgm:pt>
    <dgm:pt modelId="{ADF00790-CFA2-5942-942F-6F7C647138A6}" type="pres">
      <dgm:prSet presAssocID="{1B80B4B3-B2A8-3248-9972-975989128890}" presName="text" presStyleLbl="fgAcc0" presStyleIdx="0" presStyleCnt="3" custLinFactX="23813" custLinFactNeighborX="100000" custLinFactNeighborY="-64242">
        <dgm:presLayoutVars>
          <dgm:chPref val="3"/>
        </dgm:presLayoutVars>
      </dgm:prSet>
      <dgm:spPr/>
    </dgm:pt>
    <dgm:pt modelId="{DAB412D9-D2A5-FE4A-86B3-64185F6174ED}" type="pres">
      <dgm:prSet presAssocID="{1B80B4B3-B2A8-3248-9972-975989128890}" presName="hierChild2" presStyleCnt="0"/>
      <dgm:spPr/>
    </dgm:pt>
    <dgm:pt modelId="{D317BC77-4CAC-0748-B599-524C56363760}" type="pres">
      <dgm:prSet presAssocID="{3DF8DDEE-65E2-4C4B-A558-A8B65B8EB4DE}" presName="hierRoot1" presStyleCnt="0"/>
      <dgm:spPr/>
    </dgm:pt>
    <dgm:pt modelId="{CA8DB33E-782C-D744-A91D-F9DD2A09DF96}" type="pres">
      <dgm:prSet presAssocID="{3DF8DDEE-65E2-4C4B-A558-A8B65B8EB4DE}" presName="composite" presStyleCnt="0"/>
      <dgm:spPr/>
    </dgm:pt>
    <dgm:pt modelId="{8031352D-46F9-0341-A225-98DE03C86F48}" type="pres">
      <dgm:prSet presAssocID="{3DF8DDEE-65E2-4C4B-A558-A8B65B8EB4DE}" presName="background" presStyleLbl="node0" presStyleIdx="1" presStyleCnt="3"/>
      <dgm:spPr/>
    </dgm:pt>
    <dgm:pt modelId="{B30AC2F9-52F0-9848-B3B4-D8735BB28F7E}" type="pres">
      <dgm:prSet presAssocID="{3DF8DDEE-65E2-4C4B-A558-A8B65B8EB4DE}" presName="text" presStyleLbl="fgAcc0" presStyleIdx="1" presStyleCnt="3" custLinFactNeighborY="86087">
        <dgm:presLayoutVars>
          <dgm:chPref val="3"/>
        </dgm:presLayoutVars>
      </dgm:prSet>
      <dgm:spPr/>
    </dgm:pt>
    <dgm:pt modelId="{381F731C-E809-E947-8A70-A67FC37EDA5D}" type="pres">
      <dgm:prSet presAssocID="{3DF8DDEE-65E2-4C4B-A558-A8B65B8EB4DE}" presName="hierChild2" presStyleCnt="0"/>
      <dgm:spPr/>
    </dgm:pt>
    <dgm:pt modelId="{CD74BC7C-A6F8-2D47-A4E5-06A8AD6F1FB4}" type="pres">
      <dgm:prSet presAssocID="{81E56284-E166-604D-9BCA-AECFB5605331}" presName="Name10" presStyleLbl="parChTrans1D2" presStyleIdx="0" presStyleCnt="2"/>
      <dgm:spPr/>
    </dgm:pt>
    <dgm:pt modelId="{87304350-E4E8-114F-8961-240A089E127F}" type="pres">
      <dgm:prSet presAssocID="{282FB361-4BC9-E14E-B49C-A86280005F98}" presName="hierRoot2" presStyleCnt="0"/>
      <dgm:spPr/>
    </dgm:pt>
    <dgm:pt modelId="{956D550A-A202-4540-9D6B-7C47DB335B28}" type="pres">
      <dgm:prSet presAssocID="{282FB361-4BC9-E14E-B49C-A86280005F98}" presName="composite2" presStyleCnt="0"/>
      <dgm:spPr/>
    </dgm:pt>
    <dgm:pt modelId="{1AEE7B5B-B598-D944-8BB0-EFBB97C8CED5}" type="pres">
      <dgm:prSet presAssocID="{282FB361-4BC9-E14E-B49C-A86280005F98}" presName="background2" presStyleLbl="node2" presStyleIdx="0" presStyleCnt="2"/>
      <dgm:spPr/>
    </dgm:pt>
    <dgm:pt modelId="{BE878522-01B8-5D42-A9CA-BD3D0F3323DA}" type="pres">
      <dgm:prSet presAssocID="{282FB361-4BC9-E14E-B49C-A86280005F98}" presName="text2" presStyleLbl="fgAcc2" presStyleIdx="0" presStyleCnt="2" custLinFactNeighborY="86087">
        <dgm:presLayoutVars>
          <dgm:chPref val="3"/>
        </dgm:presLayoutVars>
      </dgm:prSet>
      <dgm:spPr/>
    </dgm:pt>
    <dgm:pt modelId="{ECC30E32-AF2C-2B4D-9AB8-857F62EA6D6A}" type="pres">
      <dgm:prSet presAssocID="{282FB361-4BC9-E14E-B49C-A86280005F98}" presName="hierChild3" presStyleCnt="0"/>
      <dgm:spPr/>
    </dgm:pt>
    <dgm:pt modelId="{2321FCAB-8CE0-BC4A-8CCB-A453C062DAFA}" type="pres">
      <dgm:prSet presAssocID="{FEB114FF-6888-1E41-BEB8-1842E4FC6D4D}" presName="Name17" presStyleLbl="parChTrans1D3" presStyleIdx="0" presStyleCnt="6"/>
      <dgm:spPr/>
    </dgm:pt>
    <dgm:pt modelId="{4F5D4711-1A01-0D43-8893-C02065A38376}" type="pres">
      <dgm:prSet presAssocID="{10BD14DE-24CD-A14D-B470-28F496F9C151}" presName="hierRoot3" presStyleCnt="0"/>
      <dgm:spPr/>
    </dgm:pt>
    <dgm:pt modelId="{29C5E1E9-F40F-DD47-A19E-52C5CEEAF857}" type="pres">
      <dgm:prSet presAssocID="{10BD14DE-24CD-A14D-B470-28F496F9C151}" presName="composite3" presStyleCnt="0"/>
      <dgm:spPr/>
    </dgm:pt>
    <dgm:pt modelId="{EC8026DB-C0F3-D04D-A3A9-AC474C410D6B}" type="pres">
      <dgm:prSet presAssocID="{10BD14DE-24CD-A14D-B470-28F496F9C151}" presName="background3" presStyleLbl="node3" presStyleIdx="0" presStyleCnt="6"/>
      <dgm:spPr/>
    </dgm:pt>
    <dgm:pt modelId="{4BC6114B-003B-664D-A4F2-55877B7A974E}" type="pres">
      <dgm:prSet presAssocID="{10BD14DE-24CD-A14D-B470-28F496F9C151}" presName="text3" presStyleLbl="fgAcc3" presStyleIdx="0" presStyleCnt="6" custLinFactNeighborY="86087">
        <dgm:presLayoutVars>
          <dgm:chPref val="3"/>
        </dgm:presLayoutVars>
      </dgm:prSet>
      <dgm:spPr/>
    </dgm:pt>
    <dgm:pt modelId="{F38CD447-3A3F-C243-BC7C-817ED8620E2C}" type="pres">
      <dgm:prSet presAssocID="{10BD14DE-24CD-A14D-B470-28F496F9C151}" presName="hierChild4" presStyleCnt="0"/>
      <dgm:spPr/>
    </dgm:pt>
    <dgm:pt modelId="{04B1E5F3-A606-C745-A29A-1DF086DCE42B}" type="pres">
      <dgm:prSet presAssocID="{C3DC11BF-9BC1-0541-8612-DFE40B4F239B}" presName="Name17" presStyleLbl="parChTrans1D3" presStyleIdx="1" presStyleCnt="6"/>
      <dgm:spPr/>
    </dgm:pt>
    <dgm:pt modelId="{6F1BF163-D930-AF41-8824-9C4535D264D0}" type="pres">
      <dgm:prSet presAssocID="{DFAB9FCD-F8E7-B449-9693-8E14010585ED}" presName="hierRoot3" presStyleCnt="0"/>
      <dgm:spPr/>
    </dgm:pt>
    <dgm:pt modelId="{08F64C1C-CE76-2143-A8AC-F26245588B78}" type="pres">
      <dgm:prSet presAssocID="{DFAB9FCD-F8E7-B449-9693-8E14010585ED}" presName="composite3" presStyleCnt="0"/>
      <dgm:spPr/>
    </dgm:pt>
    <dgm:pt modelId="{1ECA1A6A-AE6D-BF41-8D5E-4FA57B076ACE}" type="pres">
      <dgm:prSet presAssocID="{DFAB9FCD-F8E7-B449-9693-8E14010585ED}" presName="background3" presStyleLbl="node3" presStyleIdx="1" presStyleCnt="6"/>
      <dgm:spPr/>
    </dgm:pt>
    <dgm:pt modelId="{07FEA8EB-CB07-0C4C-ACA4-033225E4DFFB}" type="pres">
      <dgm:prSet presAssocID="{DFAB9FCD-F8E7-B449-9693-8E14010585ED}" presName="text3" presStyleLbl="fgAcc3" presStyleIdx="1" presStyleCnt="6" custLinFactNeighborY="86087">
        <dgm:presLayoutVars>
          <dgm:chPref val="3"/>
        </dgm:presLayoutVars>
      </dgm:prSet>
      <dgm:spPr/>
    </dgm:pt>
    <dgm:pt modelId="{4960B8FC-2C36-504B-8703-8FACA63442AB}" type="pres">
      <dgm:prSet presAssocID="{DFAB9FCD-F8E7-B449-9693-8E14010585ED}" presName="hierChild4" presStyleCnt="0"/>
      <dgm:spPr/>
    </dgm:pt>
    <dgm:pt modelId="{D911F186-714D-6044-A3D6-C5AE3F5A98DF}" type="pres">
      <dgm:prSet presAssocID="{166661A9-5C65-DB4E-B6D1-0D2DEBBB768D}" presName="Name23" presStyleLbl="parChTrans1D4" presStyleIdx="0" presStyleCnt="1"/>
      <dgm:spPr/>
    </dgm:pt>
    <dgm:pt modelId="{9B3C2CB9-FC46-C441-A011-D80F778ABB40}" type="pres">
      <dgm:prSet presAssocID="{3BC0FB61-80F4-F740-979E-57F5A5E6825A}" presName="hierRoot4" presStyleCnt="0"/>
      <dgm:spPr/>
    </dgm:pt>
    <dgm:pt modelId="{2CECD355-969D-2942-9F3E-D61D226E8F3B}" type="pres">
      <dgm:prSet presAssocID="{3BC0FB61-80F4-F740-979E-57F5A5E6825A}" presName="composite4" presStyleCnt="0"/>
      <dgm:spPr/>
    </dgm:pt>
    <dgm:pt modelId="{C0366C9F-5044-6E4B-BA7D-981266F78523}" type="pres">
      <dgm:prSet presAssocID="{3BC0FB61-80F4-F740-979E-57F5A5E6825A}" presName="background4" presStyleLbl="node4" presStyleIdx="0" presStyleCnt="1"/>
      <dgm:spPr/>
    </dgm:pt>
    <dgm:pt modelId="{6FFD7C10-747A-E340-91EE-C6E7B332C00C}" type="pres">
      <dgm:prSet presAssocID="{3BC0FB61-80F4-F740-979E-57F5A5E6825A}" presName="text4" presStyleLbl="fgAcc4" presStyleIdx="0" presStyleCnt="1" custLinFactNeighborY="86087">
        <dgm:presLayoutVars>
          <dgm:chPref val="3"/>
        </dgm:presLayoutVars>
      </dgm:prSet>
      <dgm:spPr/>
    </dgm:pt>
    <dgm:pt modelId="{FD4D6D1B-2DF1-8744-8135-57EDBEAE6005}" type="pres">
      <dgm:prSet presAssocID="{3BC0FB61-80F4-F740-979E-57F5A5E6825A}" presName="hierChild5" presStyleCnt="0"/>
      <dgm:spPr/>
    </dgm:pt>
    <dgm:pt modelId="{AAC50B22-1C74-374B-95E6-133EFA5E33D8}" type="pres">
      <dgm:prSet presAssocID="{416DCD2C-E55F-1846-A763-E25D97284D83}" presName="Name10" presStyleLbl="parChTrans1D2" presStyleIdx="1" presStyleCnt="2"/>
      <dgm:spPr/>
    </dgm:pt>
    <dgm:pt modelId="{E51EF07E-EB54-A748-BBED-AADB13951B37}" type="pres">
      <dgm:prSet presAssocID="{33DDCA1F-4AD6-3D4D-9427-FC183929F79E}" presName="hierRoot2" presStyleCnt="0"/>
      <dgm:spPr/>
    </dgm:pt>
    <dgm:pt modelId="{5F0E211C-A97E-484C-88E8-AAF1339BF162}" type="pres">
      <dgm:prSet presAssocID="{33DDCA1F-4AD6-3D4D-9427-FC183929F79E}" presName="composite2" presStyleCnt="0"/>
      <dgm:spPr/>
    </dgm:pt>
    <dgm:pt modelId="{16E80609-04DF-9F4B-8797-157A4C6CD3B3}" type="pres">
      <dgm:prSet presAssocID="{33DDCA1F-4AD6-3D4D-9427-FC183929F79E}" presName="background2" presStyleLbl="node2" presStyleIdx="1" presStyleCnt="2"/>
      <dgm:spPr/>
    </dgm:pt>
    <dgm:pt modelId="{6CC32729-2DAE-2D43-9E95-0B4C83681088}" type="pres">
      <dgm:prSet presAssocID="{33DDCA1F-4AD6-3D4D-9427-FC183929F79E}" presName="text2" presStyleLbl="fgAcc2" presStyleIdx="1" presStyleCnt="2" custLinFactNeighborY="86087">
        <dgm:presLayoutVars>
          <dgm:chPref val="3"/>
        </dgm:presLayoutVars>
      </dgm:prSet>
      <dgm:spPr/>
    </dgm:pt>
    <dgm:pt modelId="{71013C27-A31F-A744-BEA4-CD3A9901FFB3}" type="pres">
      <dgm:prSet presAssocID="{33DDCA1F-4AD6-3D4D-9427-FC183929F79E}" presName="hierChild3" presStyleCnt="0"/>
      <dgm:spPr/>
    </dgm:pt>
    <dgm:pt modelId="{E913F24F-357C-8042-A2F5-4E8558F53F63}" type="pres">
      <dgm:prSet presAssocID="{9742E4F3-F233-7342-826D-ACA05195B0FE}" presName="Name17" presStyleLbl="parChTrans1D3" presStyleIdx="2" presStyleCnt="6"/>
      <dgm:spPr/>
    </dgm:pt>
    <dgm:pt modelId="{1F494A91-27DB-7D4C-9820-38DDD7F4B313}" type="pres">
      <dgm:prSet presAssocID="{C4143EB0-6DEA-2047-AB7E-B0A690F8F1D7}" presName="hierRoot3" presStyleCnt="0"/>
      <dgm:spPr/>
    </dgm:pt>
    <dgm:pt modelId="{DB392538-8CFB-EB4E-8280-7D616F133030}" type="pres">
      <dgm:prSet presAssocID="{C4143EB0-6DEA-2047-AB7E-B0A690F8F1D7}" presName="composite3" presStyleCnt="0"/>
      <dgm:spPr/>
    </dgm:pt>
    <dgm:pt modelId="{E2FD41E6-BCB1-5C49-BCA5-077DB83EB84E}" type="pres">
      <dgm:prSet presAssocID="{C4143EB0-6DEA-2047-AB7E-B0A690F8F1D7}" presName="background3" presStyleLbl="node3" presStyleIdx="2" presStyleCnt="6"/>
      <dgm:spPr/>
    </dgm:pt>
    <dgm:pt modelId="{B67056FE-26A6-CB45-A579-951CEE7C4949}" type="pres">
      <dgm:prSet presAssocID="{C4143EB0-6DEA-2047-AB7E-B0A690F8F1D7}" presName="text3" presStyleLbl="fgAcc3" presStyleIdx="2" presStyleCnt="6" custLinFactNeighborY="86087">
        <dgm:presLayoutVars>
          <dgm:chPref val="3"/>
        </dgm:presLayoutVars>
      </dgm:prSet>
      <dgm:spPr/>
    </dgm:pt>
    <dgm:pt modelId="{FC4F3C91-67B2-3A40-9A09-305DF26009FF}" type="pres">
      <dgm:prSet presAssocID="{C4143EB0-6DEA-2047-AB7E-B0A690F8F1D7}" presName="hierChild4" presStyleCnt="0"/>
      <dgm:spPr/>
    </dgm:pt>
    <dgm:pt modelId="{70EB4DC0-3B06-9F49-BD11-184F9F127C5D}" type="pres">
      <dgm:prSet presAssocID="{8F361056-81A0-2849-BB49-776B7130DA37}" presName="Name17" presStyleLbl="parChTrans1D3" presStyleIdx="3" presStyleCnt="6"/>
      <dgm:spPr/>
    </dgm:pt>
    <dgm:pt modelId="{7668ABC0-7E5C-3747-9E92-BEE0BF83F04C}" type="pres">
      <dgm:prSet presAssocID="{ADB7B4EA-690E-2845-98A1-A5800DE6952B}" presName="hierRoot3" presStyleCnt="0"/>
      <dgm:spPr/>
    </dgm:pt>
    <dgm:pt modelId="{6105D8F4-C551-4849-9B83-32793A139FBF}" type="pres">
      <dgm:prSet presAssocID="{ADB7B4EA-690E-2845-98A1-A5800DE6952B}" presName="composite3" presStyleCnt="0"/>
      <dgm:spPr/>
    </dgm:pt>
    <dgm:pt modelId="{239A2703-A2E1-314C-BDA1-AACF01FD8CCD}" type="pres">
      <dgm:prSet presAssocID="{ADB7B4EA-690E-2845-98A1-A5800DE6952B}" presName="background3" presStyleLbl="node3" presStyleIdx="3" presStyleCnt="6"/>
      <dgm:spPr/>
    </dgm:pt>
    <dgm:pt modelId="{6703BD1D-3E18-544C-84E4-3EB7B3A7CDEF}" type="pres">
      <dgm:prSet presAssocID="{ADB7B4EA-690E-2845-98A1-A5800DE6952B}" presName="text3" presStyleLbl="fgAcc3" presStyleIdx="3" presStyleCnt="6" custLinFactNeighborY="86087">
        <dgm:presLayoutVars>
          <dgm:chPref val="3"/>
        </dgm:presLayoutVars>
      </dgm:prSet>
      <dgm:spPr/>
    </dgm:pt>
    <dgm:pt modelId="{019BA9F7-8289-E746-9122-E48B96EBC883}" type="pres">
      <dgm:prSet presAssocID="{ADB7B4EA-690E-2845-98A1-A5800DE6952B}" presName="hierChild4" presStyleCnt="0"/>
      <dgm:spPr/>
    </dgm:pt>
    <dgm:pt modelId="{261888A0-8DE6-8A41-8A73-5F667B83EC63}" type="pres">
      <dgm:prSet presAssocID="{91B30110-898B-504B-82EB-A3E8B53CF744}" presName="Name17" presStyleLbl="parChTrans1D3" presStyleIdx="4" presStyleCnt="6"/>
      <dgm:spPr/>
    </dgm:pt>
    <dgm:pt modelId="{6F4FB2BB-7009-8849-9087-756ED63BF2B9}" type="pres">
      <dgm:prSet presAssocID="{5A4FA19D-D673-2044-80FE-8CEC5C05F0B1}" presName="hierRoot3" presStyleCnt="0"/>
      <dgm:spPr/>
    </dgm:pt>
    <dgm:pt modelId="{547A96AA-C9E4-6D47-B0EB-C7B5CE4C2701}" type="pres">
      <dgm:prSet presAssocID="{5A4FA19D-D673-2044-80FE-8CEC5C05F0B1}" presName="composite3" presStyleCnt="0"/>
      <dgm:spPr/>
    </dgm:pt>
    <dgm:pt modelId="{12F5F001-B4BD-B740-B41C-F2035A5C6EB2}" type="pres">
      <dgm:prSet presAssocID="{5A4FA19D-D673-2044-80FE-8CEC5C05F0B1}" presName="background3" presStyleLbl="node3" presStyleIdx="4" presStyleCnt="6"/>
      <dgm:spPr/>
    </dgm:pt>
    <dgm:pt modelId="{D88FE4D0-DD5A-924D-93CE-71E40F7F0121}" type="pres">
      <dgm:prSet presAssocID="{5A4FA19D-D673-2044-80FE-8CEC5C05F0B1}" presName="text3" presStyleLbl="fgAcc3" presStyleIdx="4" presStyleCnt="6" custLinFactNeighborY="86087">
        <dgm:presLayoutVars>
          <dgm:chPref val="3"/>
        </dgm:presLayoutVars>
      </dgm:prSet>
      <dgm:spPr/>
    </dgm:pt>
    <dgm:pt modelId="{43EEAF42-F86B-2A42-BAF9-8708A3C3CFAD}" type="pres">
      <dgm:prSet presAssocID="{5A4FA19D-D673-2044-80FE-8CEC5C05F0B1}" presName="hierChild4" presStyleCnt="0"/>
      <dgm:spPr/>
    </dgm:pt>
    <dgm:pt modelId="{9F508FFB-1D0B-2B48-A1DF-A6788F301A46}" type="pres">
      <dgm:prSet presAssocID="{92594C46-8F59-8A46-BFD4-0845853F5FCC}" presName="Name17" presStyleLbl="parChTrans1D3" presStyleIdx="5" presStyleCnt="6"/>
      <dgm:spPr/>
    </dgm:pt>
    <dgm:pt modelId="{6AD46B4F-CCCC-0047-834F-8650EFE6D3D0}" type="pres">
      <dgm:prSet presAssocID="{FA66315A-962E-2644-94B3-EDE55B39AC27}" presName="hierRoot3" presStyleCnt="0"/>
      <dgm:spPr/>
    </dgm:pt>
    <dgm:pt modelId="{32130B7D-D4CC-974A-8106-2E0BDEE390B7}" type="pres">
      <dgm:prSet presAssocID="{FA66315A-962E-2644-94B3-EDE55B39AC27}" presName="composite3" presStyleCnt="0"/>
      <dgm:spPr/>
    </dgm:pt>
    <dgm:pt modelId="{860515FD-5A02-0C44-8489-740B78EF34EB}" type="pres">
      <dgm:prSet presAssocID="{FA66315A-962E-2644-94B3-EDE55B39AC27}" presName="background3" presStyleLbl="node3" presStyleIdx="5" presStyleCnt="6"/>
      <dgm:spPr/>
    </dgm:pt>
    <dgm:pt modelId="{7D64098E-775D-F147-9E7E-066D77464D9D}" type="pres">
      <dgm:prSet presAssocID="{FA66315A-962E-2644-94B3-EDE55B39AC27}" presName="text3" presStyleLbl="fgAcc3" presStyleIdx="5" presStyleCnt="6" custLinFactNeighborY="86087">
        <dgm:presLayoutVars>
          <dgm:chPref val="3"/>
        </dgm:presLayoutVars>
      </dgm:prSet>
      <dgm:spPr/>
    </dgm:pt>
    <dgm:pt modelId="{BE68B053-790D-7945-B68E-3C5683E9E7B8}" type="pres">
      <dgm:prSet presAssocID="{FA66315A-962E-2644-94B3-EDE55B39AC27}" presName="hierChild4" presStyleCnt="0"/>
      <dgm:spPr/>
    </dgm:pt>
    <dgm:pt modelId="{E9D010F1-D5B1-3F47-A523-C2920ABB0787}" type="pres">
      <dgm:prSet presAssocID="{F70651F5-2ED4-FC4D-8EE3-726FB40EC88D}" presName="hierRoot1" presStyleCnt="0"/>
      <dgm:spPr/>
    </dgm:pt>
    <dgm:pt modelId="{F2ED497B-3C3E-AE49-AB41-63A5D99986E5}" type="pres">
      <dgm:prSet presAssocID="{F70651F5-2ED4-FC4D-8EE3-726FB40EC88D}" presName="composite" presStyleCnt="0"/>
      <dgm:spPr/>
    </dgm:pt>
    <dgm:pt modelId="{B8B351E9-12CC-7148-8BBE-363206E0817C}" type="pres">
      <dgm:prSet presAssocID="{F70651F5-2ED4-FC4D-8EE3-726FB40EC88D}" presName="background" presStyleLbl="node0" presStyleIdx="2" presStyleCnt="3"/>
      <dgm:spPr/>
    </dgm:pt>
    <dgm:pt modelId="{689D1066-B441-8041-AD42-37B5B6F4D01D}" type="pres">
      <dgm:prSet presAssocID="{F70651F5-2ED4-FC4D-8EE3-726FB40EC88D}" presName="text" presStyleLbl="fgAcc0" presStyleIdx="2" presStyleCnt="3" custLinFactNeighborX="35372" custLinFactNeighborY="-2533">
        <dgm:presLayoutVars>
          <dgm:chPref val="3"/>
        </dgm:presLayoutVars>
      </dgm:prSet>
      <dgm:spPr/>
    </dgm:pt>
    <dgm:pt modelId="{45E1EECB-EB66-DF4F-9698-F15AB3800FE2}" type="pres">
      <dgm:prSet presAssocID="{F70651F5-2ED4-FC4D-8EE3-726FB40EC88D}" presName="hierChild2" presStyleCnt="0"/>
      <dgm:spPr/>
    </dgm:pt>
  </dgm:ptLst>
  <dgm:cxnLst>
    <dgm:cxn modelId="{35015C06-C5A9-7749-B54F-5CEAB309D516}" srcId="{33DDCA1F-4AD6-3D4D-9427-FC183929F79E}" destId="{FA66315A-962E-2644-94B3-EDE55B39AC27}" srcOrd="3" destOrd="0" parTransId="{92594C46-8F59-8A46-BFD4-0845853F5FCC}" sibTransId="{4B74D425-B13D-934A-8A7F-08DC04872AF1}"/>
    <dgm:cxn modelId="{CCBB9A09-4A0C-744D-8F2B-079DB60E0083}" srcId="{3DF8DDEE-65E2-4C4B-A558-A8B65B8EB4DE}" destId="{282FB361-4BC9-E14E-B49C-A86280005F98}" srcOrd="0" destOrd="0" parTransId="{81E56284-E166-604D-9BCA-AECFB5605331}" sibTransId="{83F5322A-1301-A84B-BB95-5BC8B46670B4}"/>
    <dgm:cxn modelId="{BDD3810B-3806-BD40-B6BF-AF969FE28681}" srcId="{33DDCA1F-4AD6-3D4D-9427-FC183929F79E}" destId="{C4143EB0-6DEA-2047-AB7E-B0A690F8F1D7}" srcOrd="0" destOrd="0" parTransId="{9742E4F3-F233-7342-826D-ACA05195B0FE}" sibTransId="{DD6FBB33-408B-3248-8293-410164E53357}"/>
    <dgm:cxn modelId="{5ED8C015-DBA5-5747-8D46-6FF23A9CFE30}" type="presOf" srcId="{81E56284-E166-604D-9BCA-AECFB5605331}" destId="{CD74BC7C-A6F8-2D47-A4E5-06A8AD6F1FB4}" srcOrd="0" destOrd="0" presId="urn:microsoft.com/office/officeart/2005/8/layout/hierarchy1"/>
    <dgm:cxn modelId="{44479018-20A3-4841-B600-60CAB8691A1F}" type="presOf" srcId="{C4143EB0-6DEA-2047-AB7E-B0A690F8F1D7}" destId="{B67056FE-26A6-CB45-A579-951CEE7C4949}" srcOrd="0" destOrd="0" presId="urn:microsoft.com/office/officeart/2005/8/layout/hierarchy1"/>
    <dgm:cxn modelId="{718E1B1C-F1DC-E347-8296-24CBF5A6A8B6}" type="presOf" srcId="{1B80B4B3-B2A8-3248-9972-975989128890}" destId="{ADF00790-CFA2-5942-942F-6F7C647138A6}" srcOrd="0" destOrd="0" presId="urn:microsoft.com/office/officeart/2005/8/layout/hierarchy1"/>
    <dgm:cxn modelId="{1B84DF39-C25B-8448-A8B8-8FCACA335880}" type="presOf" srcId="{9742E4F3-F233-7342-826D-ACA05195B0FE}" destId="{E913F24F-357C-8042-A2F5-4E8558F53F63}" srcOrd="0" destOrd="0" presId="urn:microsoft.com/office/officeart/2005/8/layout/hierarchy1"/>
    <dgm:cxn modelId="{5E95B43A-A4A5-2E4F-A5D4-E8C08262EC16}" type="presOf" srcId="{F70651F5-2ED4-FC4D-8EE3-726FB40EC88D}" destId="{689D1066-B441-8041-AD42-37B5B6F4D01D}" srcOrd="0" destOrd="0" presId="urn:microsoft.com/office/officeart/2005/8/layout/hierarchy1"/>
    <dgm:cxn modelId="{2A2C0744-BBEC-014F-989F-809CCE7D506C}" srcId="{7C500616-978E-1E46-A126-2F12903CB552}" destId="{F70651F5-2ED4-FC4D-8EE3-726FB40EC88D}" srcOrd="2" destOrd="0" parTransId="{056AB86F-AB17-2948-B018-9FB6B383BAB4}" sibTransId="{F52F713D-B8F4-7342-BB94-5A0A381257CB}"/>
    <dgm:cxn modelId="{A4BD5345-3E33-7F40-AFB9-F3A5E14113EC}" type="presOf" srcId="{92594C46-8F59-8A46-BFD4-0845853F5FCC}" destId="{9F508FFB-1D0B-2B48-A1DF-A6788F301A46}" srcOrd="0" destOrd="0" presId="urn:microsoft.com/office/officeart/2005/8/layout/hierarchy1"/>
    <dgm:cxn modelId="{75107E4A-60D6-D64E-9C52-AC5EB923776C}" type="presOf" srcId="{5A4FA19D-D673-2044-80FE-8CEC5C05F0B1}" destId="{D88FE4D0-DD5A-924D-93CE-71E40F7F0121}" srcOrd="0" destOrd="0" presId="urn:microsoft.com/office/officeart/2005/8/layout/hierarchy1"/>
    <dgm:cxn modelId="{94E00657-B47F-114D-90C0-3E4A3C166F34}" type="presOf" srcId="{7C500616-978E-1E46-A126-2F12903CB552}" destId="{E23C9FA4-B897-794B-956D-9C755BE97C03}" srcOrd="0" destOrd="0" presId="urn:microsoft.com/office/officeart/2005/8/layout/hierarchy1"/>
    <dgm:cxn modelId="{83230560-AA95-AE42-A867-2FB4A45B7911}" type="presOf" srcId="{DFAB9FCD-F8E7-B449-9693-8E14010585ED}" destId="{07FEA8EB-CB07-0C4C-ACA4-033225E4DFFB}" srcOrd="0" destOrd="0" presId="urn:microsoft.com/office/officeart/2005/8/layout/hierarchy1"/>
    <dgm:cxn modelId="{35E38460-4469-7443-AE0B-61C17A54554D}" srcId="{282FB361-4BC9-E14E-B49C-A86280005F98}" destId="{10BD14DE-24CD-A14D-B470-28F496F9C151}" srcOrd="0" destOrd="0" parTransId="{FEB114FF-6888-1E41-BEB8-1842E4FC6D4D}" sibTransId="{70A2F2C5-3784-A64F-A638-BA885E29567E}"/>
    <dgm:cxn modelId="{B39D1665-3C0C-244E-B3A0-3ECA41935378}" type="presOf" srcId="{8F361056-81A0-2849-BB49-776B7130DA37}" destId="{70EB4DC0-3B06-9F49-BD11-184F9F127C5D}" srcOrd="0" destOrd="0" presId="urn:microsoft.com/office/officeart/2005/8/layout/hierarchy1"/>
    <dgm:cxn modelId="{1C0EBA65-AA3E-4847-AAE3-3FCED365ABBB}" type="presOf" srcId="{166661A9-5C65-DB4E-B6D1-0D2DEBBB768D}" destId="{D911F186-714D-6044-A3D6-C5AE3F5A98DF}" srcOrd="0" destOrd="0" presId="urn:microsoft.com/office/officeart/2005/8/layout/hierarchy1"/>
    <dgm:cxn modelId="{B6E44571-3098-8B4F-883B-A87A9953441D}" type="presOf" srcId="{33DDCA1F-4AD6-3D4D-9427-FC183929F79E}" destId="{6CC32729-2DAE-2D43-9E95-0B4C83681088}" srcOrd="0" destOrd="0" presId="urn:microsoft.com/office/officeart/2005/8/layout/hierarchy1"/>
    <dgm:cxn modelId="{CB01E873-AF92-1849-887C-BA541D585714}" type="presOf" srcId="{91B30110-898B-504B-82EB-A3E8B53CF744}" destId="{261888A0-8DE6-8A41-8A73-5F667B83EC63}" srcOrd="0" destOrd="0" presId="urn:microsoft.com/office/officeart/2005/8/layout/hierarchy1"/>
    <dgm:cxn modelId="{E3452C7B-597E-E243-8D3A-1FA87C4028F8}" srcId="{33DDCA1F-4AD6-3D4D-9427-FC183929F79E}" destId="{5A4FA19D-D673-2044-80FE-8CEC5C05F0B1}" srcOrd="2" destOrd="0" parTransId="{91B30110-898B-504B-82EB-A3E8B53CF744}" sibTransId="{7F8A9234-18F7-6D46-ADA1-9692531B6978}"/>
    <dgm:cxn modelId="{83639A7E-A526-4141-AF67-17E48E2CE138}" type="presOf" srcId="{282FB361-4BC9-E14E-B49C-A86280005F98}" destId="{BE878522-01B8-5D42-A9CA-BD3D0F3323DA}" srcOrd="0" destOrd="0" presId="urn:microsoft.com/office/officeart/2005/8/layout/hierarchy1"/>
    <dgm:cxn modelId="{3736E8A0-F594-D641-80DC-530EB616906A}" srcId="{7C500616-978E-1E46-A126-2F12903CB552}" destId="{1B80B4B3-B2A8-3248-9972-975989128890}" srcOrd="0" destOrd="0" parTransId="{94E9FBB4-4FBE-5548-A10F-84EAF980BE23}" sibTransId="{21467F97-09AB-9648-AC15-6554354191EC}"/>
    <dgm:cxn modelId="{C93C75AA-ADE2-E244-BF10-03C8C6255ACB}" type="presOf" srcId="{ADB7B4EA-690E-2845-98A1-A5800DE6952B}" destId="{6703BD1D-3E18-544C-84E4-3EB7B3A7CDEF}" srcOrd="0" destOrd="0" presId="urn:microsoft.com/office/officeart/2005/8/layout/hierarchy1"/>
    <dgm:cxn modelId="{DA5BBAAB-6922-4043-A66A-2F32A7925C45}" type="presOf" srcId="{3BC0FB61-80F4-F740-979E-57F5A5E6825A}" destId="{6FFD7C10-747A-E340-91EE-C6E7B332C00C}" srcOrd="0" destOrd="0" presId="urn:microsoft.com/office/officeart/2005/8/layout/hierarchy1"/>
    <dgm:cxn modelId="{274DFEB5-CF72-2B42-8C3A-379F844B9D5C}" srcId="{DFAB9FCD-F8E7-B449-9693-8E14010585ED}" destId="{3BC0FB61-80F4-F740-979E-57F5A5E6825A}" srcOrd="0" destOrd="0" parTransId="{166661A9-5C65-DB4E-B6D1-0D2DEBBB768D}" sibTransId="{675A2572-86D0-A545-89B2-C8E7AF43BF41}"/>
    <dgm:cxn modelId="{B62CCDB6-0C7C-4B4B-BA22-44ABEB946BED}" type="presOf" srcId="{10BD14DE-24CD-A14D-B470-28F496F9C151}" destId="{4BC6114B-003B-664D-A4F2-55877B7A974E}" srcOrd="0" destOrd="0" presId="urn:microsoft.com/office/officeart/2005/8/layout/hierarchy1"/>
    <dgm:cxn modelId="{8A86B6B9-FE41-E144-A953-452DA92E471D}" srcId="{33DDCA1F-4AD6-3D4D-9427-FC183929F79E}" destId="{ADB7B4EA-690E-2845-98A1-A5800DE6952B}" srcOrd="1" destOrd="0" parTransId="{8F361056-81A0-2849-BB49-776B7130DA37}" sibTransId="{0C517688-4FB9-8E47-8C25-DA4AB6C4F7C4}"/>
    <dgm:cxn modelId="{4D9BECBA-7DAC-5746-BCF6-8A76F72DBDEA}" type="presOf" srcId="{3DF8DDEE-65E2-4C4B-A558-A8B65B8EB4DE}" destId="{B30AC2F9-52F0-9848-B3B4-D8735BB28F7E}" srcOrd="0" destOrd="0" presId="urn:microsoft.com/office/officeart/2005/8/layout/hierarchy1"/>
    <dgm:cxn modelId="{5B0504CA-EEE8-9748-94A0-FD8422EBA78B}" type="presOf" srcId="{416DCD2C-E55F-1846-A763-E25D97284D83}" destId="{AAC50B22-1C74-374B-95E6-133EFA5E33D8}" srcOrd="0" destOrd="0" presId="urn:microsoft.com/office/officeart/2005/8/layout/hierarchy1"/>
    <dgm:cxn modelId="{30E68CCC-65B3-B84B-BD8F-AFC7CE5DE8A3}" type="presOf" srcId="{FA66315A-962E-2644-94B3-EDE55B39AC27}" destId="{7D64098E-775D-F147-9E7E-066D77464D9D}" srcOrd="0" destOrd="0" presId="urn:microsoft.com/office/officeart/2005/8/layout/hierarchy1"/>
    <dgm:cxn modelId="{17BF08DF-D72E-4E4F-961B-8752E502233E}" srcId="{282FB361-4BC9-E14E-B49C-A86280005F98}" destId="{DFAB9FCD-F8E7-B449-9693-8E14010585ED}" srcOrd="1" destOrd="0" parTransId="{C3DC11BF-9BC1-0541-8612-DFE40B4F239B}" sibTransId="{1C4AA593-FD60-2145-A726-AD9DDDC7B944}"/>
    <dgm:cxn modelId="{A47DFFE7-9362-9144-8B28-9A908FCE2F86}" type="presOf" srcId="{FEB114FF-6888-1E41-BEB8-1842E4FC6D4D}" destId="{2321FCAB-8CE0-BC4A-8CCB-A453C062DAFA}" srcOrd="0" destOrd="0" presId="urn:microsoft.com/office/officeart/2005/8/layout/hierarchy1"/>
    <dgm:cxn modelId="{A08978E8-4AF7-AA42-B927-430396DDAED0}" srcId="{3DF8DDEE-65E2-4C4B-A558-A8B65B8EB4DE}" destId="{33DDCA1F-4AD6-3D4D-9427-FC183929F79E}" srcOrd="1" destOrd="0" parTransId="{416DCD2C-E55F-1846-A763-E25D97284D83}" sibTransId="{2A922F92-FC93-974F-AD3A-6377EE8AC418}"/>
    <dgm:cxn modelId="{9A9D37F4-973D-8742-8655-EAA1E5423017}" srcId="{7C500616-978E-1E46-A126-2F12903CB552}" destId="{3DF8DDEE-65E2-4C4B-A558-A8B65B8EB4DE}" srcOrd="1" destOrd="0" parTransId="{EEE1E8B9-C747-7245-8A95-A95D633A9B35}" sibTransId="{E0A7354C-5DC5-A247-8DA2-277C0439A7C4}"/>
    <dgm:cxn modelId="{E9F9D4FA-2C4D-4449-9209-73E7EA2D9A05}" type="presOf" srcId="{C3DC11BF-9BC1-0541-8612-DFE40B4F239B}" destId="{04B1E5F3-A606-C745-A29A-1DF086DCE42B}" srcOrd="0" destOrd="0" presId="urn:microsoft.com/office/officeart/2005/8/layout/hierarchy1"/>
    <dgm:cxn modelId="{02A6241A-6826-944F-B16A-DB1F5246FA35}" type="presParOf" srcId="{E23C9FA4-B897-794B-956D-9C755BE97C03}" destId="{00654BD4-0055-B347-8A7E-1E579524044B}" srcOrd="0" destOrd="0" presId="urn:microsoft.com/office/officeart/2005/8/layout/hierarchy1"/>
    <dgm:cxn modelId="{BAF67923-AF6D-6849-A9B7-E438664063DD}" type="presParOf" srcId="{00654BD4-0055-B347-8A7E-1E579524044B}" destId="{EED66305-7AD8-3340-9625-D6C6969F799E}" srcOrd="0" destOrd="0" presId="urn:microsoft.com/office/officeart/2005/8/layout/hierarchy1"/>
    <dgm:cxn modelId="{858E8812-26DC-0D41-99AD-7210894E733F}" type="presParOf" srcId="{EED66305-7AD8-3340-9625-D6C6969F799E}" destId="{41FBF8A3-666C-2C4A-87DC-8A6AB3C77DF1}" srcOrd="0" destOrd="0" presId="urn:microsoft.com/office/officeart/2005/8/layout/hierarchy1"/>
    <dgm:cxn modelId="{546A652F-BDB1-CD4A-8992-7F084E9CE0CA}" type="presParOf" srcId="{EED66305-7AD8-3340-9625-D6C6969F799E}" destId="{ADF00790-CFA2-5942-942F-6F7C647138A6}" srcOrd="1" destOrd="0" presId="urn:microsoft.com/office/officeart/2005/8/layout/hierarchy1"/>
    <dgm:cxn modelId="{731707F7-2C41-9643-B3B6-A32C67FA554F}" type="presParOf" srcId="{00654BD4-0055-B347-8A7E-1E579524044B}" destId="{DAB412D9-D2A5-FE4A-86B3-64185F6174ED}" srcOrd="1" destOrd="0" presId="urn:microsoft.com/office/officeart/2005/8/layout/hierarchy1"/>
    <dgm:cxn modelId="{7B3F7B48-1CF6-5547-8902-D0968F0B117B}" type="presParOf" srcId="{E23C9FA4-B897-794B-956D-9C755BE97C03}" destId="{D317BC77-4CAC-0748-B599-524C56363760}" srcOrd="1" destOrd="0" presId="urn:microsoft.com/office/officeart/2005/8/layout/hierarchy1"/>
    <dgm:cxn modelId="{CF644544-795F-BB49-B944-C2EB3BD17759}" type="presParOf" srcId="{D317BC77-4CAC-0748-B599-524C56363760}" destId="{CA8DB33E-782C-D744-A91D-F9DD2A09DF96}" srcOrd="0" destOrd="0" presId="urn:microsoft.com/office/officeart/2005/8/layout/hierarchy1"/>
    <dgm:cxn modelId="{302C4628-3458-3649-9512-82B70A703A28}" type="presParOf" srcId="{CA8DB33E-782C-D744-A91D-F9DD2A09DF96}" destId="{8031352D-46F9-0341-A225-98DE03C86F48}" srcOrd="0" destOrd="0" presId="urn:microsoft.com/office/officeart/2005/8/layout/hierarchy1"/>
    <dgm:cxn modelId="{B8131CD8-C339-9B49-AF5F-0D71413595C4}" type="presParOf" srcId="{CA8DB33E-782C-D744-A91D-F9DD2A09DF96}" destId="{B30AC2F9-52F0-9848-B3B4-D8735BB28F7E}" srcOrd="1" destOrd="0" presId="urn:microsoft.com/office/officeart/2005/8/layout/hierarchy1"/>
    <dgm:cxn modelId="{914E265D-48E7-F745-BC2A-02FF8753286A}" type="presParOf" srcId="{D317BC77-4CAC-0748-B599-524C56363760}" destId="{381F731C-E809-E947-8A70-A67FC37EDA5D}" srcOrd="1" destOrd="0" presId="urn:microsoft.com/office/officeart/2005/8/layout/hierarchy1"/>
    <dgm:cxn modelId="{03CC27FF-18A2-6843-816B-818AEE94E802}" type="presParOf" srcId="{381F731C-E809-E947-8A70-A67FC37EDA5D}" destId="{CD74BC7C-A6F8-2D47-A4E5-06A8AD6F1FB4}" srcOrd="0" destOrd="0" presId="urn:microsoft.com/office/officeart/2005/8/layout/hierarchy1"/>
    <dgm:cxn modelId="{61C13332-85D4-004A-8CCF-695204BC341D}" type="presParOf" srcId="{381F731C-E809-E947-8A70-A67FC37EDA5D}" destId="{87304350-E4E8-114F-8961-240A089E127F}" srcOrd="1" destOrd="0" presId="urn:microsoft.com/office/officeart/2005/8/layout/hierarchy1"/>
    <dgm:cxn modelId="{F4AE8247-9F97-044E-8EF4-CC6BED598ACF}" type="presParOf" srcId="{87304350-E4E8-114F-8961-240A089E127F}" destId="{956D550A-A202-4540-9D6B-7C47DB335B28}" srcOrd="0" destOrd="0" presId="urn:microsoft.com/office/officeart/2005/8/layout/hierarchy1"/>
    <dgm:cxn modelId="{0AEFA67C-F2A1-DC43-96E2-FEB3ECF55D0D}" type="presParOf" srcId="{956D550A-A202-4540-9D6B-7C47DB335B28}" destId="{1AEE7B5B-B598-D944-8BB0-EFBB97C8CED5}" srcOrd="0" destOrd="0" presId="urn:microsoft.com/office/officeart/2005/8/layout/hierarchy1"/>
    <dgm:cxn modelId="{ED323534-0C96-CE45-BF28-3C3BAA9A173A}" type="presParOf" srcId="{956D550A-A202-4540-9D6B-7C47DB335B28}" destId="{BE878522-01B8-5D42-A9CA-BD3D0F3323DA}" srcOrd="1" destOrd="0" presId="urn:microsoft.com/office/officeart/2005/8/layout/hierarchy1"/>
    <dgm:cxn modelId="{E09912BA-831A-FA4F-9D0E-84806E50FBDF}" type="presParOf" srcId="{87304350-E4E8-114F-8961-240A089E127F}" destId="{ECC30E32-AF2C-2B4D-9AB8-857F62EA6D6A}" srcOrd="1" destOrd="0" presId="urn:microsoft.com/office/officeart/2005/8/layout/hierarchy1"/>
    <dgm:cxn modelId="{C691BEEA-E157-5B4A-A9CA-A514FDB817C4}" type="presParOf" srcId="{ECC30E32-AF2C-2B4D-9AB8-857F62EA6D6A}" destId="{2321FCAB-8CE0-BC4A-8CCB-A453C062DAFA}" srcOrd="0" destOrd="0" presId="urn:microsoft.com/office/officeart/2005/8/layout/hierarchy1"/>
    <dgm:cxn modelId="{74EB4F53-892F-1848-9ADA-B35C99AEFD64}" type="presParOf" srcId="{ECC30E32-AF2C-2B4D-9AB8-857F62EA6D6A}" destId="{4F5D4711-1A01-0D43-8893-C02065A38376}" srcOrd="1" destOrd="0" presId="urn:microsoft.com/office/officeart/2005/8/layout/hierarchy1"/>
    <dgm:cxn modelId="{B1A26917-06F6-E544-837B-8D556E162023}" type="presParOf" srcId="{4F5D4711-1A01-0D43-8893-C02065A38376}" destId="{29C5E1E9-F40F-DD47-A19E-52C5CEEAF857}" srcOrd="0" destOrd="0" presId="urn:microsoft.com/office/officeart/2005/8/layout/hierarchy1"/>
    <dgm:cxn modelId="{37198B4E-2E2A-BA47-AB42-336E6C5CD636}" type="presParOf" srcId="{29C5E1E9-F40F-DD47-A19E-52C5CEEAF857}" destId="{EC8026DB-C0F3-D04D-A3A9-AC474C410D6B}" srcOrd="0" destOrd="0" presId="urn:microsoft.com/office/officeart/2005/8/layout/hierarchy1"/>
    <dgm:cxn modelId="{D5C00FD6-506C-0646-842C-2E17A7D19DB6}" type="presParOf" srcId="{29C5E1E9-F40F-DD47-A19E-52C5CEEAF857}" destId="{4BC6114B-003B-664D-A4F2-55877B7A974E}" srcOrd="1" destOrd="0" presId="urn:microsoft.com/office/officeart/2005/8/layout/hierarchy1"/>
    <dgm:cxn modelId="{B7D6B195-FC46-3E4D-A925-B33627FCA406}" type="presParOf" srcId="{4F5D4711-1A01-0D43-8893-C02065A38376}" destId="{F38CD447-3A3F-C243-BC7C-817ED8620E2C}" srcOrd="1" destOrd="0" presId="urn:microsoft.com/office/officeart/2005/8/layout/hierarchy1"/>
    <dgm:cxn modelId="{066D5069-3667-4940-AACB-C1808DB70156}" type="presParOf" srcId="{ECC30E32-AF2C-2B4D-9AB8-857F62EA6D6A}" destId="{04B1E5F3-A606-C745-A29A-1DF086DCE42B}" srcOrd="2" destOrd="0" presId="urn:microsoft.com/office/officeart/2005/8/layout/hierarchy1"/>
    <dgm:cxn modelId="{158E4FEB-9B4A-514C-B393-027E21BE9E32}" type="presParOf" srcId="{ECC30E32-AF2C-2B4D-9AB8-857F62EA6D6A}" destId="{6F1BF163-D930-AF41-8824-9C4535D264D0}" srcOrd="3" destOrd="0" presId="urn:microsoft.com/office/officeart/2005/8/layout/hierarchy1"/>
    <dgm:cxn modelId="{016D24FC-5550-324F-83FC-D888FC3C6A1C}" type="presParOf" srcId="{6F1BF163-D930-AF41-8824-9C4535D264D0}" destId="{08F64C1C-CE76-2143-A8AC-F26245588B78}" srcOrd="0" destOrd="0" presId="urn:microsoft.com/office/officeart/2005/8/layout/hierarchy1"/>
    <dgm:cxn modelId="{11F1615E-57D0-C542-B641-F74743023F8F}" type="presParOf" srcId="{08F64C1C-CE76-2143-A8AC-F26245588B78}" destId="{1ECA1A6A-AE6D-BF41-8D5E-4FA57B076ACE}" srcOrd="0" destOrd="0" presId="urn:microsoft.com/office/officeart/2005/8/layout/hierarchy1"/>
    <dgm:cxn modelId="{DFF8BD02-28AC-684B-BB53-304717D18524}" type="presParOf" srcId="{08F64C1C-CE76-2143-A8AC-F26245588B78}" destId="{07FEA8EB-CB07-0C4C-ACA4-033225E4DFFB}" srcOrd="1" destOrd="0" presId="urn:microsoft.com/office/officeart/2005/8/layout/hierarchy1"/>
    <dgm:cxn modelId="{A2819EC8-3A51-BD4E-A440-8A9DCBC5601E}" type="presParOf" srcId="{6F1BF163-D930-AF41-8824-9C4535D264D0}" destId="{4960B8FC-2C36-504B-8703-8FACA63442AB}" srcOrd="1" destOrd="0" presId="urn:microsoft.com/office/officeart/2005/8/layout/hierarchy1"/>
    <dgm:cxn modelId="{065EBA14-3D64-C840-97B8-34A834A78788}" type="presParOf" srcId="{4960B8FC-2C36-504B-8703-8FACA63442AB}" destId="{D911F186-714D-6044-A3D6-C5AE3F5A98DF}" srcOrd="0" destOrd="0" presId="urn:microsoft.com/office/officeart/2005/8/layout/hierarchy1"/>
    <dgm:cxn modelId="{F997C859-8520-154B-AE9D-A4A5085CAB44}" type="presParOf" srcId="{4960B8FC-2C36-504B-8703-8FACA63442AB}" destId="{9B3C2CB9-FC46-C441-A011-D80F778ABB40}" srcOrd="1" destOrd="0" presId="urn:microsoft.com/office/officeart/2005/8/layout/hierarchy1"/>
    <dgm:cxn modelId="{94861BFD-904C-C44C-9932-AEFAB76BD13A}" type="presParOf" srcId="{9B3C2CB9-FC46-C441-A011-D80F778ABB40}" destId="{2CECD355-969D-2942-9F3E-D61D226E8F3B}" srcOrd="0" destOrd="0" presId="urn:microsoft.com/office/officeart/2005/8/layout/hierarchy1"/>
    <dgm:cxn modelId="{57E9A16D-4A88-EA4F-8D4F-EFCF990A884C}" type="presParOf" srcId="{2CECD355-969D-2942-9F3E-D61D226E8F3B}" destId="{C0366C9F-5044-6E4B-BA7D-981266F78523}" srcOrd="0" destOrd="0" presId="urn:microsoft.com/office/officeart/2005/8/layout/hierarchy1"/>
    <dgm:cxn modelId="{45354F9C-DFAB-D946-8E52-47A099485AC4}" type="presParOf" srcId="{2CECD355-969D-2942-9F3E-D61D226E8F3B}" destId="{6FFD7C10-747A-E340-91EE-C6E7B332C00C}" srcOrd="1" destOrd="0" presId="urn:microsoft.com/office/officeart/2005/8/layout/hierarchy1"/>
    <dgm:cxn modelId="{4CC3A369-A1B4-CE42-ADE9-512AF58243FD}" type="presParOf" srcId="{9B3C2CB9-FC46-C441-A011-D80F778ABB40}" destId="{FD4D6D1B-2DF1-8744-8135-57EDBEAE6005}" srcOrd="1" destOrd="0" presId="urn:microsoft.com/office/officeart/2005/8/layout/hierarchy1"/>
    <dgm:cxn modelId="{CAC630CF-3CC3-0F4C-9DD6-884879EF940E}" type="presParOf" srcId="{381F731C-E809-E947-8A70-A67FC37EDA5D}" destId="{AAC50B22-1C74-374B-95E6-133EFA5E33D8}" srcOrd="2" destOrd="0" presId="urn:microsoft.com/office/officeart/2005/8/layout/hierarchy1"/>
    <dgm:cxn modelId="{816354AD-836E-614A-9CF4-8C3C0E491C74}" type="presParOf" srcId="{381F731C-E809-E947-8A70-A67FC37EDA5D}" destId="{E51EF07E-EB54-A748-BBED-AADB13951B37}" srcOrd="3" destOrd="0" presId="urn:microsoft.com/office/officeart/2005/8/layout/hierarchy1"/>
    <dgm:cxn modelId="{B36D5E07-392E-0142-B957-8E8E83C370BC}" type="presParOf" srcId="{E51EF07E-EB54-A748-BBED-AADB13951B37}" destId="{5F0E211C-A97E-484C-88E8-AAF1339BF162}" srcOrd="0" destOrd="0" presId="urn:microsoft.com/office/officeart/2005/8/layout/hierarchy1"/>
    <dgm:cxn modelId="{22CA5B9B-91BF-F34A-BBCF-44A1F00260E3}" type="presParOf" srcId="{5F0E211C-A97E-484C-88E8-AAF1339BF162}" destId="{16E80609-04DF-9F4B-8797-157A4C6CD3B3}" srcOrd="0" destOrd="0" presId="urn:microsoft.com/office/officeart/2005/8/layout/hierarchy1"/>
    <dgm:cxn modelId="{99E9CBCF-62DB-8A43-A9A0-FD593185367B}" type="presParOf" srcId="{5F0E211C-A97E-484C-88E8-AAF1339BF162}" destId="{6CC32729-2DAE-2D43-9E95-0B4C83681088}" srcOrd="1" destOrd="0" presId="urn:microsoft.com/office/officeart/2005/8/layout/hierarchy1"/>
    <dgm:cxn modelId="{8928438D-DF7F-1A42-B9A7-135ACCF5FD19}" type="presParOf" srcId="{E51EF07E-EB54-A748-BBED-AADB13951B37}" destId="{71013C27-A31F-A744-BEA4-CD3A9901FFB3}" srcOrd="1" destOrd="0" presId="urn:microsoft.com/office/officeart/2005/8/layout/hierarchy1"/>
    <dgm:cxn modelId="{89E57B06-7D92-4D4B-BD9E-8F1375566CE3}" type="presParOf" srcId="{71013C27-A31F-A744-BEA4-CD3A9901FFB3}" destId="{E913F24F-357C-8042-A2F5-4E8558F53F63}" srcOrd="0" destOrd="0" presId="urn:microsoft.com/office/officeart/2005/8/layout/hierarchy1"/>
    <dgm:cxn modelId="{668F6DC9-E335-C74B-9277-52F08CF6BB99}" type="presParOf" srcId="{71013C27-A31F-A744-BEA4-CD3A9901FFB3}" destId="{1F494A91-27DB-7D4C-9820-38DDD7F4B313}" srcOrd="1" destOrd="0" presId="urn:microsoft.com/office/officeart/2005/8/layout/hierarchy1"/>
    <dgm:cxn modelId="{B68A0C19-8556-8348-AD0B-ECAC028DF07E}" type="presParOf" srcId="{1F494A91-27DB-7D4C-9820-38DDD7F4B313}" destId="{DB392538-8CFB-EB4E-8280-7D616F133030}" srcOrd="0" destOrd="0" presId="urn:microsoft.com/office/officeart/2005/8/layout/hierarchy1"/>
    <dgm:cxn modelId="{DB3451E5-9C85-3240-8E90-67F160A53DFF}" type="presParOf" srcId="{DB392538-8CFB-EB4E-8280-7D616F133030}" destId="{E2FD41E6-BCB1-5C49-BCA5-077DB83EB84E}" srcOrd="0" destOrd="0" presId="urn:microsoft.com/office/officeart/2005/8/layout/hierarchy1"/>
    <dgm:cxn modelId="{93B1E353-48B3-E744-AE50-7332B6151DDA}" type="presParOf" srcId="{DB392538-8CFB-EB4E-8280-7D616F133030}" destId="{B67056FE-26A6-CB45-A579-951CEE7C4949}" srcOrd="1" destOrd="0" presId="urn:microsoft.com/office/officeart/2005/8/layout/hierarchy1"/>
    <dgm:cxn modelId="{9EE8D287-87E0-8749-B6FC-DC5CC6902167}" type="presParOf" srcId="{1F494A91-27DB-7D4C-9820-38DDD7F4B313}" destId="{FC4F3C91-67B2-3A40-9A09-305DF26009FF}" srcOrd="1" destOrd="0" presId="urn:microsoft.com/office/officeart/2005/8/layout/hierarchy1"/>
    <dgm:cxn modelId="{0607E9D3-E808-0141-BB2A-EEBDD7579627}" type="presParOf" srcId="{71013C27-A31F-A744-BEA4-CD3A9901FFB3}" destId="{70EB4DC0-3B06-9F49-BD11-184F9F127C5D}" srcOrd="2" destOrd="0" presId="urn:microsoft.com/office/officeart/2005/8/layout/hierarchy1"/>
    <dgm:cxn modelId="{4C7BCAF1-9A3F-754F-8B76-9BFF7F370416}" type="presParOf" srcId="{71013C27-A31F-A744-BEA4-CD3A9901FFB3}" destId="{7668ABC0-7E5C-3747-9E92-BEE0BF83F04C}" srcOrd="3" destOrd="0" presId="urn:microsoft.com/office/officeart/2005/8/layout/hierarchy1"/>
    <dgm:cxn modelId="{857FD0AC-484D-5F4F-9621-57585FDD3CF7}" type="presParOf" srcId="{7668ABC0-7E5C-3747-9E92-BEE0BF83F04C}" destId="{6105D8F4-C551-4849-9B83-32793A139FBF}" srcOrd="0" destOrd="0" presId="urn:microsoft.com/office/officeart/2005/8/layout/hierarchy1"/>
    <dgm:cxn modelId="{B113F39A-B358-5741-B888-5A9E57000080}" type="presParOf" srcId="{6105D8F4-C551-4849-9B83-32793A139FBF}" destId="{239A2703-A2E1-314C-BDA1-AACF01FD8CCD}" srcOrd="0" destOrd="0" presId="urn:microsoft.com/office/officeart/2005/8/layout/hierarchy1"/>
    <dgm:cxn modelId="{27B13B4D-4EA0-864F-BA8C-68D8956080B7}" type="presParOf" srcId="{6105D8F4-C551-4849-9B83-32793A139FBF}" destId="{6703BD1D-3E18-544C-84E4-3EB7B3A7CDEF}" srcOrd="1" destOrd="0" presId="urn:microsoft.com/office/officeart/2005/8/layout/hierarchy1"/>
    <dgm:cxn modelId="{DDC37332-7F4D-B049-8B19-E55A38B35ABF}" type="presParOf" srcId="{7668ABC0-7E5C-3747-9E92-BEE0BF83F04C}" destId="{019BA9F7-8289-E746-9122-E48B96EBC883}" srcOrd="1" destOrd="0" presId="urn:microsoft.com/office/officeart/2005/8/layout/hierarchy1"/>
    <dgm:cxn modelId="{3257897C-80F6-5049-BB75-3A30A5F4BCCF}" type="presParOf" srcId="{71013C27-A31F-A744-BEA4-CD3A9901FFB3}" destId="{261888A0-8DE6-8A41-8A73-5F667B83EC63}" srcOrd="4" destOrd="0" presId="urn:microsoft.com/office/officeart/2005/8/layout/hierarchy1"/>
    <dgm:cxn modelId="{67892CF2-AE8F-5A47-A333-72B9E5273F2C}" type="presParOf" srcId="{71013C27-A31F-A744-BEA4-CD3A9901FFB3}" destId="{6F4FB2BB-7009-8849-9087-756ED63BF2B9}" srcOrd="5" destOrd="0" presId="urn:microsoft.com/office/officeart/2005/8/layout/hierarchy1"/>
    <dgm:cxn modelId="{CCC08423-B966-E747-98FA-C86BFD390672}" type="presParOf" srcId="{6F4FB2BB-7009-8849-9087-756ED63BF2B9}" destId="{547A96AA-C9E4-6D47-B0EB-C7B5CE4C2701}" srcOrd="0" destOrd="0" presId="urn:microsoft.com/office/officeart/2005/8/layout/hierarchy1"/>
    <dgm:cxn modelId="{17B8CC1B-036B-A640-BF35-D666EF404DB8}" type="presParOf" srcId="{547A96AA-C9E4-6D47-B0EB-C7B5CE4C2701}" destId="{12F5F001-B4BD-B740-B41C-F2035A5C6EB2}" srcOrd="0" destOrd="0" presId="urn:microsoft.com/office/officeart/2005/8/layout/hierarchy1"/>
    <dgm:cxn modelId="{75EDB80D-8C8D-E04E-8085-B992542EBE90}" type="presParOf" srcId="{547A96AA-C9E4-6D47-B0EB-C7B5CE4C2701}" destId="{D88FE4D0-DD5A-924D-93CE-71E40F7F0121}" srcOrd="1" destOrd="0" presId="urn:microsoft.com/office/officeart/2005/8/layout/hierarchy1"/>
    <dgm:cxn modelId="{770F2937-09FF-5A4E-B34C-C22A906AB035}" type="presParOf" srcId="{6F4FB2BB-7009-8849-9087-756ED63BF2B9}" destId="{43EEAF42-F86B-2A42-BAF9-8708A3C3CFAD}" srcOrd="1" destOrd="0" presId="urn:microsoft.com/office/officeart/2005/8/layout/hierarchy1"/>
    <dgm:cxn modelId="{EE21D0A6-D7EC-9B49-AB0F-1A44648AFC85}" type="presParOf" srcId="{71013C27-A31F-A744-BEA4-CD3A9901FFB3}" destId="{9F508FFB-1D0B-2B48-A1DF-A6788F301A46}" srcOrd="6" destOrd="0" presId="urn:microsoft.com/office/officeart/2005/8/layout/hierarchy1"/>
    <dgm:cxn modelId="{FED5E8F4-069D-F64C-964A-DA2DE19FE0E4}" type="presParOf" srcId="{71013C27-A31F-A744-BEA4-CD3A9901FFB3}" destId="{6AD46B4F-CCCC-0047-834F-8650EFE6D3D0}" srcOrd="7" destOrd="0" presId="urn:microsoft.com/office/officeart/2005/8/layout/hierarchy1"/>
    <dgm:cxn modelId="{9E94EE48-77EF-8445-9A61-ABF9750E0948}" type="presParOf" srcId="{6AD46B4F-CCCC-0047-834F-8650EFE6D3D0}" destId="{32130B7D-D4CC-974A-8106-2E0BDEE390B7}" srcOrd="0" destOrd="0" presId="urn:microsoft.com/office/officeart/2005/8/layout/hierarchy1"/>
    <dgm:cxn modelId="{ECD0FD5D-E39A-A34C-B228-094590A401B9}" type="presParOf" srcId="{32130B7D-D4CC-974A-8106-2E0BDEE390B7}" destId="{860515FD-5A02-0C44-8489-740B78EF34EB}" srcOrd="0" destOrd="0" presId="urn:microsoft.com/office/officeart/2005/8/layout/hierarchy1"/>
    <dgm:cxn modelId="{27CC9B08-9827-6A4C-B922-B3F4DAA303A4}" type="presParOf" srcId="{32130B7D-D4CC-974A-8106-2E0BDEE390B7}" destId="{7D64098E-775D-F147-9E7E-066D77464D9D}" srcOrd="1" destOrd="0" presId="urn:microsoft.com/office/officeart/2005/8/layout/hierarchy1"/>
    <dgm:cxn modelId="{7DF3BD23-C4BB-4B47-BAB3-63F70AB3803D}" type="presParOf" srcId="{6AD46B4F-CCCC-0047-834F-8650EFE6D3D0}" destId="{BE68B053-790D-7945-B68E-3C5683E9E7B8}" srcOrd="1" destOrd="0" presId="urn:microsoft.com/office/officeart/2005/8/layout/hierarchy1"/>
    <dgm:cxn modelId="{DC1AA925-9DB8-894A-B6DE-EB275D48B159}" type="presParOf" srcId="{E23C9FA4-B897-794B-956D-9C755BE97C03}" destId="{E9D010F1-D5B1-3F47-A523-C2920ABB0787}" srcOrd="2" destOrd="0" presId="urn:microsoft.com/office/officeart/2005/8/layout/hierarchy1"/>
    <dgm:cxn modelId="{F0E80EE4-BEF6-FC4E-852C-0F5BCE57FCBB}" type="presParOf" srcId="{E9D010F1-D5B1-3F47-A523-C2920ABB0787}" destId="{F2ED497B-3C3E-AE49-AB41-63A5D99986E5}" srcOrd="0" destOrd="0" presId="urn:microsoft.com/office/officeart/2005/8/layout/hierarchy1"/>
    <dgm:cxn modelId="{6DE453A0-EC3C-5D4A-B2BC-0453CA4622A9}" type="presParOf" srcId="{F2ED497B-3C3E-AE49-AB41-63A5D99986E5}" destId="{B8B351E9-12CC-7148-8BBE-363206E0817C}" srcOrd="0" destOrd="0" presId="urn:microsoft.com/office/officeart/2005/8/layout/hierarchy1"/>
    <dgm:cxn modelId="{37E09A7A-4E47-374D-A306-0D9D781DAA29}" type="presParOf" srcId="{F2ED497B-3C3E-AE49-AB41-63A5D99986E5}" destId="{689D1066-B441-8041-AD42-37B5B6F4D01D}" srcOrd="1" destOrd="0" presId="urn:microsoft.com/office/officeart/2005/8/layout/hierarchy1"/>
    <dgm:cxn modelId="{ADCDAFB5-DD14-6B46-B84A-D02FC5A1F73D}" type="presParOf" srcId="{E9D010F1-D5B1-3F47-A523-C2920ABB0787}" destId="{45E1EECB-EB66-DF4F-9698-F15AB3800FE2}"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90E0F-E681-3848-B14B-663FC5B3D560}">
      <dsp:nvSpPr>
        <dsp:cNvPr id="0" name=""/>
        <dsp:cNvSpPr/>
      </dsp:nvSpPr>
      <dsp:spPr>
        <a:xfrm>
          <a:off x="0" y="0"/>
          <a:ext cx="5027077" cy="1574597"/>
        </a:xfrm>
        <a:prstGeom prst="roundRect">
          <a:avLst>
            <a:gd name="adj" fmla="val 10000"/>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Introduction:   Title IX Basics and New Regulations Overview</a:t>
          </a:r>
        </a:p>
      </dsp:txBody>
      <dsp:txXfrm>
        <a:off x="46118" y="46118"/>
        <a:ext cx="3327965" cy="1482361"/>
      </dsp:txXfrm>
    </dsp:sp>
    <dsp:sp modelId="{E760038E-E6EF-DA4A-ABF9-22437612A1E5}">
      <dsp:nvSpPr>
        <dsp:cNvPr id="0" name=""/>
        <dsp:cNvSpPr/>
      </dsp:nvSpPr>
      <dsp:spPr>
        <a:xfrm>
          <a:off x="443565" y="1837029"/>
          <a:ext cx="5027077" cy="1574597"/>
        </a:xfrm>
        <a:prstGeom prst="roundRect">
          <a:avLst>
            <a:gd name="adj" fmla="val 10000"/>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Role of the Title IX Coordinator Under the New Regulations</a:t>
          </a:r>
        </a:p>
      </dsp:txBody>
      <dsp:txXfrm>
        <a:off x="489683" y="1883147"/>
        <a:ext cx="3467787" cy="1482361"/>
      </dsp:txXfrm>
    </dsp:sp>
    <dsp:sp modelId="{07F91A9E-DCDE-BE4C-B0D0-B980C4918325}">
      <dsp:nvSpPr>
        <dsp:cNvPr id="0" name=""/>
        <dsp:cNvSpPr/>
      </dsp:nvSpPr>
      <dsp:spPr>
        <a:xfrm>
          <a:off x="887131" y="3674059"/>
          <a:ext cx="5027077" cy="1574597"/>
        </a:xfrm>
        <a:prstGeom prst="roundRect">
          <a:avLst>
            <a:gd name="adj" fmla="val 10000"/>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Title IX Process: From Report to Hearing and Appeals</a:t>
          </a:r>
        </a:p>
      </dsp:txBody>
      <dsp:txXfrm>
        <a:off x="933249" y="3720177"/>
        <a:ext cx="3467787" cy="1482361"/>
      </dsp:txXfrm>
    </dsp:sp>
    <dsp:sp modelId="{2C1489E7-41DB-6A48-8057-426454806244}">
      <dsp:nvSpPr>
        <dsp:cNvPr id="0" name=""/>
        <dsp:cNvSpPr/>
      </dsp:nvSpPr>
      <dsp:spPr>
        <a:xfrm>
          <a:off x="4003589" y="1194069"/>
          <a:ext cx="1023488" cy="1023488"/>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233874" y="1194069"/>
        <a:ext cx="562918" cy="770175"/>
      </dsp:txXfrm>
    </dsp:sp>
    <dsp:sp modelId="{92ECEF7A-93A4-EB4B-8D4D-3D954BFEBA87}">
      <dsp:nvSpPr>
        <dsp:cNvPr id="0" name=""/>
        <dsp:cNvSpPr/>
      </dsp:nvSpPr>
      <dsp:spPr>
        <a:xfrm>
          <a:off x="4447155" y="3020602"/>
          <a:ext cx="1023488" cy="1023488"/>
        </a:xfrm>
        <a:prstGeom prst="downArrow">
          <a:avLst>
            <a:gd name="adj1" fmla="val 55000"/>
            <a:gd name="adj2" fmla="val 45000"/>
          </a:avLst>
        </a:prstGeom>
        <a:solidFill>
          <a:schemeClr val="accent2">
            <a:tint val="40000"/>
            <a:alpha val="90000"/>
            <a:hueOff val="4183470"/>
            <a:satOff val="1428"/>
            <a:lumOff val="439"/>
            <a:alphaOff val="0"/>
          </a:schemeClr>
        </a:solidFill>
        <a:ln w="9525" cap="flat" cmpd="sng" algn="ctr">
          <a:solidFill>
            <a:schemeClr val="accent2">
              <a:tint val="40000"/>
              <a:alpha val="90000"/>
              <a:hueOff val="4183470"/>
              <a:satOff val="1428"/>
              <a:lumOff val="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677440" y="3020602"/>
        <a:ext cx="562918" cy="770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2ED90-C840-BE41-A6DD-CCF96CC342C4}">
      <dsp:nvSpPr>
        <dsp:cNvPr id="0" name=""/>
        <dsp:cNvSpPr/>
      </dsp:nvSpPr>
      <dsp:spPr>
        <a:xfrm>
          <a:off x="5766" y="355900"/>
          <a:ext cx="1802568" cy="2163082"/>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54" tIns="0" rIns="178054" bIns="330200" numCol="1" spcCol="1270" anchor="t" anchorCtr="0">
          <a:noAutofit/>
        </a:bodyPr>
        <a:lstStyle/>
        <a:p>
          <a:pPr marL="0" lvl="0" indent="0" algn="l" defTabSz="755650">
            <a:lnSpc>
              <a:spcPct val="90000"/>
            </a:lnSpc>
            <a:spcBef>
              <a:spcPct val="0"/>
            </a:spcBef>
            <a:spcAft>
              <a:spcPct val="35000"/>
            </a:spcAft>
            <a:buNone/>
          </a:pPr>
          <a:r>
            <a:rPr lang="en-US" sz="1700" b="1" kern="1200"/>
            <a:t>Place good employees in the right positions</a:t>
          </a:r>
          <a:endParaRPr lang="en-US" sz="1700" kern="1200"/>
        </a:p>
      </dsp:txBody>
      <dsp:txXfrm>
        <a:off x="5766" y="1221133"/>
        <a:ext cx="1802568" cy="1297849"/>
      </dsp:txXfrm>
    </dsp:sp>
    <dsp:sp modelId="{D2FDAEBB-3145-2E47-953E-865F071DCFA2}">
      <dsp:nvSpPr>
        <dsp:cNvPr id="0" name=""/>
        <dsp:cNvSpPr/>
      </dsp:nvSpPr>
      <dsp:spPr>
        <a:xfrm>
          <a:off x="5766" y="355900"/>
          <a:ext cx="1802568" cy="8652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054" tIns="165100" rIns="178054" bIns="165100" numCol="1" spcCol="1270" anchor="ctr" anchorCtr="0">
          <a:noAutofit/>
        </a:bodyPr>
        <a:lstStyle/>
        <a:p>
          <a:pPr marL="0" lvl="0" indent="0" algn="l" defTabSz="1822450">
            <a:lnSpc>
              <a:spcPct val="90000"/>
            </a:lnSpc>
            <a:spcBef>
              <a:spcPct val="0"/>
            </a:spcBef>
            <a:spcAft>
              <a:spcPct val="35000"/>
            </a:spcAft>
            <a:buNone/>
          </a:pPr>
          <a:r>
            <a:rPr lang="en-US" sz="4100" kern="1200"/>
            <a:t>01</a:t>
          </a:r>
        </a:p>
      </dsp:txBody>
      <dsp:txXfrm>
        <a:off x="5766" y="355900"/>
        <a:ext cx="1802568" cy="865232"/>
      </dsp:txXfrm>
    </dsp:sp>
    <dsp:sp modelId="{13866DC2-194C-F144-BD89-9A67464B160E}">
      <dsp:nvSpPr>
        <dsp:cNvPr id="0" name=""/>
        <dsp:cNvSpPr/>
      </dsp:nvSpPr>
      <dsp:spPr>
        <a:xfrm>
          <a:off x="1952540" y="355900"/>
          <a:ext cx="1802568" cy="2163082"/>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54" tIns="0" rIns="178054" bIns="330200" numCol="1" spcCol="1270" anchor="t" anchorCtr="0">
          <a:noAutofit/>
        </a:bodyPr>
        <a:lstStyle/>
        <a:p>
          <a:pPr marL="0" lvl="0" indent="0" algn="l" defTabSz="755650">
            <a:lnSpc>
              <a:spcPct val="90000"/>
            </a:lnSpc>
            <a:spcBef>
              <a:spcPct val="0"/>
            </a:spcBef>
            <a:spcAft>
              <a:spcPct val="35000"/>
            </a:spcAft>
            <a:buNone/>
          </a:pPr>
          <a:r>
            <a:rPr lang="en-US" sz="1700" b="1" kern="1200"/>
            <a:t>Make sure each team member understands their role</a:t>
          </a:r>
          <a:endParaRPr lang="en-US" sz="1700" kern="1200"/>
        </a:p>
      </dsp:txBody>
      <dsp:txXfrm>
        <a:off x="1952540" y="1221133"/>
        <a:ext cx="1802568" cy="1297849"/>
      </dsp:txXfrm>
    </dsp:sp>
    <dsp:sp modelId="{B1184029-7375-6444-AEF3-3829EA26FFFE}">
      <dsp:nvSpPr>
        <dsp:cNvPr id="0" name=""/>
        <dsp:cNvSpPr/>
      </dsp:nvSpPr>
      <dsp:spPr>
        <a:xfrm>
          <a:off x="1952540" y="355900"/>
          <a:ext cx="1802568" cy="8652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054" tIns="165100" rIns="178054" bIns="165100" numCol="1" spcCol="1270" anchor="ctr" anchorCtr="0">
          <a:noAutofit/>
        </a:bodyPr>
        <a:lstStyle/>
        <a:p>
          <a:pPr marL="0" lvl="0" indent="0" algn="l" defTabSz="1822450">
            <a:lnSpc>
              <a:spcPct val="90000"/>
            </a:lnSpc>
            <a:spcBef>
              <a:spcPct val="0"/>
            </a:spcBef>
            <a:spcAft>
              <a:spcPct val="35000"/>
            </a:spcAft>
            <a:buNone/>
          </a:pPr>
          <a:r>
            <a:rPr lang="en-US" sz="4100" kern="1200"/>
            <a:t>02</a:t>
          </a:r>
        </a:p>
      </dsp:txBody>
      <dsp:txXfrm>
        <a:off x="1952540" y="355900"/>
        <a:ext cx="1802568" cy="865232"/>
      </dsp:txXfrm>
    </dsp:sp>
    <dsp:sp modelId="{C465F4EC-DA98-AA41-A8BB-008DB8C17DE3}">
      <dsp:nvSpPr>
        <dsp:cNvPr id="0" name=""/>
        <dsp:cNvSpPr/>
      </dsp:nvSpPr>
      <dsp:spPr>
        <a:xfrm>
          <a:off x="3899314" y="355900"/>
          <a:ext cx="1802568" cy="2163082"/>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54" tIns="0" rIns="178054" bIns="330200" numCol="1" spcCol="1270" anchor="t" anchorCtr="0">
          <a:noAutofit/>
        </a:bodyPr>
        <a:lstStyle/>
        <a:p>
          <a:pPr marL="0" lvl="0" indent="0" algn="l" defTabSz="755650">
            <a:lnSpc>
              <a:spcPct val="90000"/>
            </a:lnSpc>
            <a:spcBef>
              <a:spcPct val="0"/>
            </a:spcBef>
            <a:spcAft>
              <a:spcPct val="35000"/>
            </a:spcAft>
            <a:buNone/>
          </a:pPr>
          <a:r>
            <a:rPr lang="en-US" sz="1700" b="1" kern="1200"/>
            <a:t>Ensure that the work is getting done</a:t>
          </a:r>
          <a:endParaRPr lang="en-US" sz="1700" kern="1200"/>
        </a:p>
      </dsp:txBody>
      <dsp:txXfrm>
        <a:off x="3899314" y="1221133"/>
        <a:ext cx="1802568" cy="1297849"/>
      </dsp:txXfrm>
    </dsp:sp>
    <dsp:sp modelId="{0A4EE9E6-B6B3-464E-B72A-70C5C627B252}">
      <dsp:nvSpPr>
        <dsp:cNvPr id="0" name=""/>
        <dsp:cNvSpPr/>
      </dsp:nvSpPr>
      <dsp:spPr>
        <a:xfrm>
          <a:off x="3899314" y="355900"/>
          <a:ext cx="1802568" cy="8652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054" tIns="165100" rIns="178054" bIns="165100" numCol="1" spcCol="1270" anchor="ctr" anchorCtr="0">
          <a:noAutofit/>
        </a:bodyPr>
        <a:lstStyle/>
        <a:p>
          <a:pPr marL="0" lvl="0" indent="0" algn="l" defTabSz="1822450">
            <a:lnSpc>
              <a:spcPct val="90000"/>
            </a:lnSpc>
            <a:spcBef>
              <a:spcPct val="0"/>
            </a:spcBef>
            <a:spcAft>
              <a:spcPct val="35000"/>
            </a:spcAft>
            <a:buNone/>
          </a:pPr>
          <a:r>
            <a:rPr lang="en-US" sz="4100" kern="1200"/>
            <a:t>03</a:t>
          </a:r>
        </a:p>
      </dsp:txBody>
      <dsp:txXfrm>
        <a:off x="3899314" y="355900"/>
        <a:ext cx="1802568" cy="865232"/>
      </dsp:txXfrm>
    </dsp:sp>
    <dsp:sp modelId="{939A2C48-C643-364F-948A-A43231DA339C}">
      <dsp:nvSpPr>
        <dsp:cNvPr id="0" name=""/>
        <dsp:cNvSpPr/>
      </dsp:nvSpPr>
      <dsp:spPr>
        <a:xfrm>
          <a:off x="5846088" y="355900"/>
          <a:ext cx="1802568" cy="2163082"/>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54" tIns="0" rIns="178054" bIns="330200" numCol="1" spcCol="1270" anchor="t" anchorCtr="0">
          <a:noAutofit/>
        </a:bodyPr>
        <a:lstStyle/>
        <a:p>
          <a:pPr marL="0" lvl="0" indent="0" algn="l" defTabSz="755650">
            <a:lnSpc>
              <a:spcPct val="90000"/>
            </a:lnSpc>
            <a:spcBef>
              <a:spcPct val="0"/>
            </a:spcBef>
            <a:spcAft>
              <a:spcPct val="35000"/>
            </a:spcAft>
            <a:buNone/>
          </a:pPr>
          <a:r>
            <a:rPr lang="en-US" sz="1700" b="1" kern="1200"/>
            <a:t>Track the process</a:t>
          </a:r>
          <a:endParaRPr lang="en-US" sz="1700" kern="1200"/>
        </a:p>
      </dsp:txBody>
      <dsp:txXfrm>
        <a:off x="5846088" y="1221133"/>
        <a:ext cx="1802568" cy="1297849"/>
      </dsp:txXfrm>
    </dsp:sp>
    <dsp:sp modelId="{63F3F0BE-D89E-ED43-843B-CD1CD85212BE}">
      <dsp:nvSpPr>
        <dsp:cNvPr id="0" name=""/>
        <dsp:cNvSpPr/>
      </dsp:nvSpPr>
      <dsp:spPr>
        <a:xfrm>
          <a:off x="5846088" y="355900"/>
          <a:ext cx="1802568" cy="8652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054" tIns="165100" rIns="178054" bIns="165100" numCol="1" spcCol="1270" anchor="ctr" anchorCtr="0">
          <a:noAutofit/>
        </a:bodyPr>
        <a:lstStyle/>
        <a:p>
          <a:pPr marL="0" lvl="0" indent="0" algn="l" defTabSz="1822450">
            <a:lnSpc>
              <a:spcPct val="90000"/>
            </a:lnSpc>
            <a:spcBef>
              <a:spcPct val="0"/>
            </a:spcBef>
            <a:spcAft>
              <a:spcPct val="35000"/>
            </a:spcAft>
            <a:buNone/>
          </a:pPr>
          <a:r>
            <a:rPr lang="en-US" sz="4100" kern="1200"/>
            <a:t>04</a:t>
          </a:r>
        </a:p>
      </dsp:txBody>
      <dsp:txXfrm>
        <a:off x="5846088" y="355900"/>
        <a:ext cx="1802568" cy="865232"/>
      </dsp:txXfrm>
    </dsp:sp>
    <dsp:sp modelId="{CDCB40F4-1792-3743-ACEE-FEBF0FA8A4FA}">
      <dsp:nvSpPr>
        <dsp:cNvPr id="0" name=""/>
        <dsp:cNvSpPr/>
      </dsp:nvSpPr>
      <dsp:spPr>
        <a:xfrm>
          <a:off x="7792862" y="355900"/>
          <a:ext cx="1802568" cy="2163082"/>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8054" tIns="0" rIns="178054" bIns="330200" numCol="1" spcCol="1270" anchor="t" anchorCtr="0">
          <a:noAutofit/>
        </a:bodyPr>
        <a:lstStyle/>
        <a:p>
          <a:pPr marL="0" lvl="0" indent="0" algn="l" defTabSz="755650">
            <a:lnSpc>
              <a:spcPct val="90000"/>
            </a:lnSpc>
            <a:spcBef>
              <a:spcPct val="0"/>
            </a:spcBef>
            <a:spcAft>
              <a:spcPct val="35000"/>
            </a:spcAft>
            <a:buNone/>
          </a:pPr>
          <a:r>
            <a:rPr lang="en-US" sz="1700" b="1" kern="1200"/>
            <a:t>Be Available</a:t>
          </a:r>
          <a:endParaRPr lang="en-US" sz="1700" kern="1200"/>
        </a:p>
      </dsp:txBody>
      <dsp:txXfrm>
        <a:off x="7792862" y="1221133"/>
        <a:ext cx="1802568" cy="1297849"/>
      </dsp:txXfrm>
    </dsp:sp>
    <dsp:sp modelId="{4AF4FE45-FADF-4D42-93FA-C1FE6E559C24}">
      <dsp:nvSpPr>
        <dsp:cNvPr id="0" name=""/>
        <dsp:cNvSpPr/>
      </dsp:nvSpPr>
      <dsp:spPr>
        <a:xfrm>
          <a:off x="7792862" y="355900"/>
          <a:ext cx="1802568" cy="865232"/>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78054" tIns="165100" rIns="178054" bIns="165100" numCol="1" spcCol="1270" anchor="ctr" anchorCtr="0">
          <a:noAutofit/>
        </a:bodyPr>
        <a:lstStyle/>
        <a:p>
          <a:pPr marL="0" lvl="0" indent="0" algn="l" defTabSz="1822450">
            <a:lnSpc>
              <a:spcPct val="90000"/>
            </a:lnSpc>
            <a:spcBef>
              <a:spcPct val="0"/>
            </a:spcBef>
            <a:spcAft>
              <a:spcPct val="35000"/>
            </a:spcAft>
            <a:buNone/>
          </a:pPr>
          <a:r>
            <a:rPr lang="en-US" sz="4100" kern="1200"/>
            <a:t>05</a:t>
          </a:r>
        </a:p>
      </dsp:txBody>
      <dsp:txXfrm>
        <a:off x="7792862" y="355900"/>
        <a:ext cx="1802568" cy="865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0ED57-183B-45E3-8797-734342827107}">
      <dsp:nvSpPr>
        <dsp:cNvPr id="0" name=""/>
        <dsp:cNvSpPr/>
      </dsp:nvSpPr>
      <dsp:spPr>
        <a:xfrm>
          <a:off x="0" y="4100"/>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DEAFE-04B7-4B5D-94FD-2B2B1CA41FAA}">
      <dsp:nvSpPr>
        <dsp:cNvPr id="0" name=""/>
        <dsp:cNvSpPr/>
      </dsp:nvSpPr>
      <dsp:spPr>
        <a:xfrm>
          <a:off x="264206" y="200617"/>
          <a:ext cx="480375" cy="480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75073B-25AF-4F6C-ADDF-20795BE88B68}">
      <dsp:nvSpPr>
        <dsp:cNvPr id="0" name=""/>
        <dsp:cNvSpPr/>
      </dsp:nvSpPr>
      <dsp:spPr>
        <a:xfrm>
          <a:off x="1008787" y="4100"/>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a:t>When was the event reported</a:t>
          </a:r>
        </a:p>
      </dsp:txBody>
      <dsp:txXfrm>
        <a:off x="1008787" y="4100"/>
        <a:ext cx="4905421" cy="873409"/>
      </dsp:txXfrm>
    </dsp:sp>
    <dsp:sp modelId="{050BF07B-8EDC-4211-87F7-EEC8CCF4883B}">
      <dsp:nvSpPr>
        <dsp:cNvPr id="0" name=""/>
        <dsp:cNvSpPr/>
      </dsp:nvSpPr>
      <dsp:spPr>
        <a:xfrm>
          <a:off x="0" y="1095862"/>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7331A5-C17F-4486-AF72-0657969DDFF0}">
      <dsp:nvSpPr>
        <dsp:cNvPr id="0" name=""/>
        <dsp:cNvSpPr/>
      </dsp:nvSpPr>
      <dsp:spPr>
        <a:xfrm>
          <a:off x="264206" y="1292379"/>
          <a:ext cx="480375" cy="480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4FA8C5-1AC3-42EC-95D1-8C4AE709C2EF}">
      <dsp:nvSpPr>
        <dsp:cNvPr id="0" name=""/>
        <dsp:cNvSpPr/>
      </dsp:nvSpPr>
      <dsp:spPr>
        <a:xfrm>
          <a:off x="1008787" y="1095862"/>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a:t>When were measures offered to Parties </a:t>
          </a:r>
        </a:p>
      </dsp:txBody>
      <dsp:txXfrm>
        <a:off x="1008787" y="1095862"/>
        <a:ext cx="4905421" cy="873409"/>
      </dsp:txXfrm>
    </dsp:sp>
    <dsp:sp modelId="{D5C11FCF-3AE7-437D-9E4F-AEA5CCEB3879}">
      <dsp:nvSpPr>
        <dsp:cNvPr id="0" name=""/>
        <dsp:cNvSpPr/>
      </dsp:nvSpPr>
      <dsp:spPr>
        <a:xfrm>
          <a:off x="0" y="2187623"/>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65D5E-06D4-4D2D-9EF9-FB11FFFE9D21}">
      <dsp:nvSpPr>
        <dsp:cNvPr id="0" name=""/>
        <dsp:cNvSpPr/>
      </dsp:nvSpPr>
      <dsp:spPr>
        <a:xfrm>
          <a:off x="264206" y="2384140"/>
          <a:ext cx="480375" cy="480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B05DF1-8B9A-4B7F-A769-D17F9690223B}">
      <dsp:nvSpPr>
        <dsp:cNvPr id="0" name=""/>
        <dsp:cNvSpPr/>
      </dsp:nvSpPr>
      <dsp:spPr>
        <a:xfrm>
          <a:off x="1008787" y="2187623"/>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a:t>What measures were offered</a:t>
          </a:r>
        </a:p>
      </dsp:txBody>
      <dsp:txXfrm>
        <a:off x="1008787" y="2187623"/>
        <a:ext cx="4905421" cy="873409"/>
      </dsp:txXfrm>
    </dsp:sp>
    <dsp:sp modelId="{39CD03E2-638C-43D2-A84A-6F1D7F5361AC}">
      <dsp:nvSpPr>
        <dsp:cNvPr id="0" name=""/>
        <dsp:cNvSpPr/>
      </dsp:nvSpPr>
      <dsp:spPr>
        <a:xfrm>
          <a:off x="0" y="3279385"/>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E1C1E-C05A-467E-B194-D526B211CA7C}">
      <dsp:nvSpPr>
        <dsp:cNvPr id="0" name=""/>
        <dsp:cNvSpPr/>
      </dsp:nvSpPr>
      <dsp:spPr>
        <a:xfrm>
          <a:off x="264206" y="3475902"/>
          <a:ext cx="480375" cy="48037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3207D4-D695-49C4-9A55-D5E607DFF4BB}">
      <dsp:nvSpPr>
        <dsp:cNvPr id="0" name=""/>
        <dsp:cNvSpPr/>
      </dsp:nvSpPr>
      <dsp:spPr>
        <a:xfrm>
          <a:off x="1008787" y="3279385"/>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a:t>Were they accepted</a:t>
          </a:r>
        </a:p>
      </dsp:txBody>
      <dsp:txXfrm>
        <a:off x="1008787" y="3279385"/>
        <a:ext cx="4905421" cy="873409"/>
      </dsp:txXfrm>
    </dsp:sp>
    <dsp:sp modelId="{92B09348-2CEE-48CA-926E-B66C236E9E55}">
      <dsp:nvSpPr>
        <dsp:cNvPr id="0" name=""/>
        <dsp:cNvSpPr/>
      </dsp:nvSpPr>
      <dsp:spPr>
        <a:xfrm>
          <a:off x="0" y="4371147"/>
          <a:ext cx="5914209" cy="87340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8415EE-51D6-4A62-98A0-2C3341BFF489}">
      <dsp:nvSpPr>
        <dsp:cNvPr id="0" name=""/>
        <dsp:cNvSpPr/>
      </dsp:nvSpPr>
      <dsp:spPr>
        <a:xfrm>
          <a:off x="264206" y="4567664"/>
          <a:ext cx="480375" cy="48037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2F56ED-32BF-4505-BC59-7D0D9742912C}">
      <dsp:nvSpPr>
        <dsp:cNvPr id="0" name=""/>
        <dsp:cNvSpPr/>
      </dsp:nvSpPr>
      <dsp:spPr>
        <a:xfrm>
          <a:off x="1008787" y="4371147"/>
          <a:ext cx="4905421" cy="873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36" tIns="92436" rIns="92436" bIns="92436" numCol="1" spcCol="1270" anchor="ctr" anchorCtr="0">
          <a:noAutofit/>
        </a:bodyPr>
        <a:lstStyle/>
        <a:p>
          <a:pPr marL="0" lvl="0" indent="0" algn="l" defTabSz="844550">
            <a:lnSpc>
              <a:spcPct val="90000"/>
            </a:lnSpc>
            <a:spcBef>
              <a:spcPct val="0"/>
            </a:spcBef>
            <a:spcAft>
              <a:spcPct val="35000"/>
            </a:spcAft>
            <a:buNone/>
          </a:pPr>
          <a:r>
            <a:rPr lang="en-US" sz="1900" kern="1200"/>
            <a:t>When were they re-evaluated/updated</a:t>
          </a:r>
        </a:p>
      </dsp:txBody>
      <dsp:txXfrm>
        <a:off x="1008787" y="4371147"/>
        <a:ext cx="4905421" cy="873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22FA8-831E-674B-BD46-6758E8864E60}">
      <dsp:nvSpPr>
        <dsp:cNvPr id="0" name=""/>
        <dsp:cNvSpPr/>
      </dsp:nvSpPr>
      <dsp:spPr>
        <a:xfrm>
          <a:off x="0" y="537329"/>
          <a:ext cx="1500187" cy="1800224"/>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185" tIns="0" rIns="148185" bIns="330200" numCol="1" spcCol="1270" anchor="t" anchorCtr="0">
          <a:noAutofit/>
        </a:bodyPr>
        <a:lstStyle/>
        <a:p>
          <a:pPr marL="0" lvl="0" indent="0" algn="l" defTabSz="488950">
            <a:lnSpc>
              <a:spcPct val="90000"/>
            </a:lnSpc>
            <a:spcBef>
              <a:spcPct val="0"/>
            </a:spcBef>
            <a:spcAft>
              <a:spcPct val="35000"/>
            </a:spcAft>
            <a:buNone/>
          </a:pPr>
          <a:r>
            <a:rPr lang="en-US" sz="1100" kern="1200"/>
            <a:t>Schedule meetings with investigators (virtual or in person) to discuss status of cases</a:t>
          </a:r>
        </a:p>
      </dsp:txBody>
      <dsp:txXfrm>
        <a:off x="0" y="1257419"/>
        <a:ext cx="1500187" cy="1080134"/>
      </dsp:txXfrm>
    </dsp:sp>
    <dsp:sp modelId="{4977A782-9596-A24C-A67B-D78CD8FB5D40}">
      <dsp:nvSpPr>
        <dsp:cNvPr id="0" name=""/>
        <dsp:cNvSpPr/>
      </dsp:nvSpPr>
      <dsp:spPr>
        <a:xfrm>
          <a:off x="0" y="537329"/>
          <a:ext cx="1500187" cy="72008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8185" tIns="165100" rIns="148185" bIns="165100" numCol="1" spcCol="1270" anchor="ctr" anchorCtr="0">
          <a:noAutofit/>
        </a:bodyPr>
        <a:lstStyle/>
        <a:p>
          <a:pPr marL="0" lvl="0" indent="0" algn="l" defTabSz="1333500">
            <a:lnSpc>
              <a:spcPct val="90000"/>
            </a:lnSpc>
            <a:spcBef>
              <a:spcPct val="0"/>
            </a:spcBef>
            <a:spcAft>
              <a:spcPct val="35000"/>
            </a:spcAft>
            <a:buNone/>
          </a:pPr>
          <a:r>
            <a:rPr lang="en-US" sz="3000" kern="1200"/>
            <a:t>01</a:t>
          </a:r>
        </a:p>
      </dsp:txBody>
      <dsp:txXfrm>
        <a:off x="0" y="537329"/>
        <a:ext cx="1500187" cy="720089"/>
      </dsp:txXfrm>
    </dsp:sp>
    <dsp:sp modelId="{E518F8A9-E7A8-B141-9FCB-A94D84080F6E}">
      <dsp:nvSpPr>
        <dsp:cNvPr id="0" name=""/>
        <dsp:cNvSpPr/>
      </dsp:nvSpPr>
      <dsp:spPr>
        <a:xfrm>
          <a:off x="1620201" y="537329"/>
          <a:ext cx="1500187" cy="1800224"/>
        </a:xfrm>
        <a:prstGeom prst="rect">
          <a:avLst/>
        </a:prstGeom>
        <a:solidFill>
          <a:schemeClr val="accent5">
            <a:hueOff val="198633"/>
            <a:satOff val="115"/>
            <a:lumOff val="1137"/>
            <a:alphaOff val="0"/>
          </a:schemeClr>
        </a:solidFill>
        <a:ln w="15875" cap="flat" cmpd="sng" algn="ctr">
          <a:solidFill>
            <a:schemeClr val="accent5">
              <a:hueOff val="198633"/>
              <a:satOff val="115"/>
              <a:lumOff val="113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185" tIns="0" rIns="148185" bIns="330200" numCol="1" spcCol="1270" anchor="t" anchorCtr="0">
          <a:noAutofit/>
        </a:bodyPr>
        <a:lstStyle/>
        <a:p>
          <a:pPr marL="0" lvl="0" indent="0" algn="l" defTabSz="488950">
            <a:lnSpc>
              <a:spcPct val="90000"/>
            </a:lnSpc>
            <a:spcBef>
              <a:spcPct val="0"/>
            </a:spcBef>
            <a:spcAft>
              <a:spcPct val="35000"/>
            </a:spcAft>
            <a:buNone/>
          </a:pPr>
          <a:r>
            <a:rPr lang="en-US" sz="1100" kern="1200"/>
            <a:t>Bring team together regularly to make sure processes are working consistently</a:t>
          </a:r>
        </a:p>
      </dsp:txBody>
      <dsp:txXfrm>
        <a:off x="1620201" y="1257419"/>
        <a:ext cx="1500187" cy="1080134"/>
      </dsp:txXfrm>
    </dsp:sp>
    <dsp:sp modelId="{93869389-4905-2442-BFD7-C0D6F77ADD49}">
      <dsp:nvSpPr>
        <dsp:cNvPr id="0" name=""/>
        <dsp:cNvSpPr/>
      </dsp:nvSpPr>
      <dsp:spPr>
        <a:xfrm>
          <a:off x="1620201" y="537329"/>
          <a:ext cx="1500187" cy="72008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8185" tIns="165100" rIns="148185" bIns="165100" numCol="1" spcCol="1270" anchor="ctr" anchorCtr="0">
          <a:noAutofit/>
        </a:bodyPr>
        <a:lstStyle/>
        <a:p>
          <a:pPr marL="0" lvl="0" indent="0" algn="l" defTabSz="1333500">
            <a:lnSpc>
              <a:spcPct val="90000"/>
            </a:lnSpc>
            <a:spcBef>
              <a:spcPct val="0"/>
            </a:spcBef>
            <a:spcAft>
              <a:spcPct val="35000"/>
            </a:spcAft>
            <a:buNone/>
          </a:pPr>
          <a:r>
            <a:rPr lang="en-US" sz="3000" kern="1200"/>
            <a:t>02</a:t>
          </a:r>
        </a:p>
      </dsp:txBody>
      <dsp:txXfrm>
        <a:off x="1620201" y="537329"/>
        <a:ext cx="1500187" cy="720089"/>
      </dsp:txXfrm>
    </dsp:sp>
    <dsp:sp modelId="{60C3A316-7EA4-4B43-A122-BC55DDDE8B7A}">
      <dsp:nvSpPr>
        <dsp:cNvPr id="0" name=""/>
        <dsp:cNvSpPr/>
      </dsp:nvSpPr>
      <dsp:spPr>
        <a:xfrm>
          <a:off x="3240403" y="537329"/>
          <a:ext cx="1500187" cy="1800224"/>
        </a:xfrm>
        <a:prstGeom prst="rect">
          <a:avLst/>
        </a:prstGeom>
        <a:solidFill>
          <a:schemeClr val="accent5">
            <a:hueOff val="397266"/>
            <a:satOff val="230"/>
            <a:lumOff val="2274"/>
            <a:alphaOff val="0"/>
          </a:schemeClr>
        </a:solidFill>
        <a:ln w="15875" cap="flat" cmpd="sng" algn="ctr">
          <a:solidFill>
            <a:schemeClr val="accent5">
              <a:hueOff val="397266"/>
              <a:satOff val="230"/>
              <a:lumOff val="22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185" tIns="0" rIns="148185" bIns="330200" numCol="1" spcCol="1270" anchor="t" anchorCtr="0">
          <a:noAutofit/>
        </a:bodyPr>
        <a:lstStyle/>
        <a:p>
          <a:pPr marL="0" lvl="0" indent="0" algn="l" defTabSz="488950">
            <a:lnSpc>
              <a:spcPct val="90000"/>
            </a:lnSpc>
            <a:spcBef>
              <a:spcPct val="0"/>
            </a:spcBef>
            <a:spcAft>
              <a:spcPct val="35000"/>
            </a:spcAft>
            <a:buNone/>
          </a:pPr>
          <a:r>
            <a:rPr lang="en-US" sz="1100" kern="1200"/>
            <a:t>Monitor outcomes, sanctions and remedies Remain focused on equity</a:t>
          </a:r>
        </a:p>
      </dsp:txBody>
      <dsp:txXfrm>
        <a:off x="3240403" y="1257419"/>
        <a:ext cx="1500187" cy="1080134"/>
      </dsp:txXfrm>
    </dsp:sp>
    <dsp:sp modelId="{F2167EF8-106C-B947-889F-EBBE349AADAA}">
      <dsp:nvSpPr>
        <dsp:cNvPr id="0" name=""/>
        <dsp:cNvSpPr/>
      </dsp:nvSpPr>
      <dsp:spPr>
        <a:xfrm>
          <a:off x="3240403" y="537329"/>
          <a:ext cx="1500187" cy="72008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8185" tIns="165100" rIns="148185" bIns="165100" numCol="1" spcCol="1270" anchor="ctr" anchorCtr="0">
          <a:noAutofit/>
        </a:bodyPr>
        <a:lstStyle/>
        <a:p>
          <a:pPr marL="0" lvl="0" indent="0" algn="l" defTabSz="1333500">
            <a:lnSpc>
              <a:spcPct val="90000"/>
            </a:lnSpc>
            <a:spcBef>
              <a:spcPct val="0"/>
            </a:spcBef>
            <a:spcAft>
              <a:spcPct val="35000"/>
            </a:spcAft>
            <a:buNone/>
          </a:pPr>
          <a:r>
            <a:rPr lang="en-US" sz="3000" kern="1200"/>
            <a:t>03</a:t>
          </a:r>
        </a:p>
      </dsp:txBody>
      <dsp:txXfrm>
        <a:off x="3240403" y="537329"/>
        <a:ext cx="1500187" cy="720089"/>
      </dsp:txXfrm>
    </dsp:sp>
    <dsp:sp modelId="{5DDF041C-BBDB-F74D-878E-716E3D61B9AE}">
      <dsp:nvSpPr>
        <dsp:cNvPr id="0" name=""/>
        <dsp:cNvSpPr/>
      </dsp:nvSpPr>
      <dsp:spPr>
        <a:xfrm>
          <a:off x="4860605" y="537329"/>
          <a:ext cx="1500187" cy="1800224"/>
        </a:xfrm>
        <a:prstGeom prst="rect">
          <a:avLst/>
        </a:prstGeom>
        <a:solidFill>
          <a:schemeClr val="accent5">
            <a:hueOff val="595899"/>
            <a:satOff val="346"/>
            <a:lumOff val="3412"/>
            <a:alphaOff val="0"/>
          </a:schemeClr>
        </a:solidFill>
        <a:ln w="15875" cap="flat" cmpd="sng" algn="ctr">
          <a:solidFill>
            <a:schemeClr val="accent5">
              <a:hueOff val="595899"/>
              <a:satOff val="346"/>
              <a:lumOff val="3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185" tIns="0" rIns="148185" bIns="330200" numCol="1" spcCol="1270" anchor="t" anchorCtr="0">
          <a:noAutofit/>
        </a:bodyPr>
        <a:lstStyle/>
        <a:p>
          <a:pPr marL="0" lvl="0" indent="0" algn="l" defTabSz="488950">
            <a:lnSpc>
              <a:spcPct val="90000"/>
            </a:lnSpc>
            <a:spcBef>
              <a:spcPct val="0"/>
            </a:spcBef>
            <a:spcAft>
              <a:spcPct val="35000"/>
            </a:spcAft>
            <a:buNone/>
          </a:pPr>
          <a:r>
            <a:rPr lang="en-US" sz="1100" kern="1200"/>
            <a:t>Correct in the moment, mistakes will happen Remain as transparent as possible</a:t>
          </a:r>
        </a:p>
      </dsp:txBody>
      <dsp:txXfrm>
        <a:off x="4860605" y="1257419"/>
        <a:ext cx="1500187" cy="1080134"/>
      </dsp:txXfrm>
    </dsp:sp>
    <dsp:sp modelId="{4C37D134-6421-0046-BB7E-384896D481CC}">
      <dsp:nvSpPr>
        <dsp:cNvPr id="0" name=""/>
        <dsp:cNvSpPr/>
      </dsp:nvSpPr>
      <dsp:spPr>
        <a:xfrm>
          <a:off x="4860605" y="537329"/>
          <a:ext cx="1500187" cy="72008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8185" tIns="165100" rIns="148185" bIns="165100" numCol="1" spcCol="1270" anchor="ctr" anchorCtr="0">
          <a:noAutofit/>
        </a:bodyPr>
        <a:lstStyle/>
        <a:p>
          <a:pPr marL="0" lvl="0" indent="0" algn="l" defTabSz="1333500">
            <a:lnSpc>
              <a:spcPct val="90000"/>
            </a:lnSpc>
            <a:spcBef>
              <a:spcPct val="0"/>
            </a:spcBef>
            <a:spcAft>
              <a:spcPct val="35000"/>
            </a:spcAft>
            <a:buNone/>
          </a:pPr>
          <a:r>
            <a:rPr lang="en-US" sz="3000" kern="1200"/>
            <a:t>04</a:t>
          </a:r>
        </a:p>
      </dsp:txBody>
      <dsp:txXfrm>
        <a:off x="4860605" y="537329"/>
        <a:ext cx="1500187" cy="720089"/>
      </dsp:txXfrm>
    </dsp:sp>
    <dsp:sp modelId="{7DF054E2-E908-0541-A328-2408C4602B29}">
      <dsp:nvSpPr>
        <dsp:cNvPr id="0" name=""/>
        <dsp:cNvSpPr/>
      </dsp:nvSpPr>
      <dsp:spPr>
        <a:xfrm>
          <a:off x="6480807" y="537329"/>
          <a:ext cx="1500187" cy="1800224"/>
        </a:xfrm>
        <a:prstGeom prst="rect">
          <a:avLst/>
        </a:prstGeom>
        <a:solidFill>
          <a:schemeClr val="accent5">
            <a:hueOff val="794532"/>
            <a:satOff val="461"/>
            <a:lumOff val="4549"/>
            <a:alphaOff val="0"/>
          </a:schemeClr>
        </a:solidFill>
        <a:ln w="15875" cap="flat" cmpd="sng" algn="ctr">
          <a:solidFill>
            <a:schemeClr val="accent5">
              <a:hueOff val="794532"/>
              <a:satOff val="461"/>
              <a:lumOff val="4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185" tIns="0" rIns="148185" bIns="330200" numCol="1" spcCol="1270" anchor="t" anchorCtr="0">
          <a:noAutofit/>
        </a:bodyPr>
        <a:lstStyle/>
        <a:p>
          <a:pPr marL="0" lvl="0" indent="0" algn="l" defTabSz="488950">
            <a:lnSpc>
              <a:spcPct val="90000"/>
            </a:lnSpc>
            <a:spcBef>
              <a:spcPct val="0"/>
            </a:spcBef>
            <a:spcAft>
              <a:spcPct val="35000"/>
            </a:spcAft>
            <a:buNone/>
          </a:pPr>
          <a:r>
            <a:rPr lang="en-US" sz="1100" kern="1200"/>
            <a:t>Use a data tracking system if possible </a:t>
          </a:r>
        </a:p>
      </dsp:txBody>
      <dsp:txXfrm>
        <a:off x="6480807" y="1257419"/>
        <a:ext cx="1500187" cy="1080134"/>
      </dsp:txXfrm>
    </dsp:sp>
    <dsp:sp modelId="{22125826-1A03-BB40-A0B3-C30A782CA08A}">
      <dsp:nvSpPr>
        <dsp:cNvPr id="0" name=""/>
        <dsp:cNvSpPr/>
      </dsp:nvSpPr>
      <dsp:spPr>
        <a:xfrm>
          <a:off x="6480807" y="537329"/>
          <a:ext cx="1500187" cy="72008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8185" tIns="165100" rIns="148185" bIns="165100" numCol="1" spcCol="1270" anchor="ctr" anchorCtr="0">
          <a:noAutofit/>
        </a:bodyPr>
        <a:lstStyle/>
        <a:p>
          <a:pPr marL="0" lvl="0" indent="0" algn="l" defTabSz="1333500">
            <a:lnSpc>
              <a:spcPct val="90000"/>
            </a:lnSpc>
            <a:spcBef>
              <a:spcPct val="0"/>
            </a:spcBef>
            <a:spcAft>
              <a:spcPct val="35000"/>
            </a:spcAft>
            <a:buNone/>
          </a:pPr>
          <a:r>
            <a:rPr lang="en-US" sz="3000" kern="1200"/>
            <a:t>05</a:t>
          </a:r>
        </a:p>
      </dsp:txBody>
      <dsp:txXfrm>
        <a:off x="6480807" y="537329"/>
        <a:ext cx="1500187" cy="720089"/>
      </dsp:txXfrm>
    </dsp:sp>
    <dsp:sp modelId="{3FBD0592-3E6C-FA48-8D75-0C07C5A20B6E}">
      <dsp:nvSpPr>
        <dsp:cNvPr id="0" name=""/>
        <dsp:cNvSpPr/>
      </dsp:nvSpPr>
      <dsp:spPr>
        <a:xfrm>
          <a:off x="8101009" y="537329"/>
          <a:ext cx="1500187" cy="1800224"/>
        </a:xfrm>
        <a:prstGeom prst="rect">
          <a:avLst/>
        </a:prstGeom>
        <a:solidFill>
          <a:schemeClr val="accent5">
            <a:hueOff val="993165"/>
            <a:satOff val="576"/>
            <a:lumOff val="5686"/>
            <a:alphaOff val="0"/>
          </a:schemeClr>
        </a:solidFill>
        <a:ln w="15875" cap="flat" cmpd="sng" algn="ctr">
          <a:solidFill>
            <a:schemeClr val="accent5">
              <a:hueOff val="993165"/>
              <a:satOff val="576"/>
              <a:lumOff val="5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185" tIns="0" rIns="148185" bIns="330200" numCol="1" spcCol="1270" anchor="t" anchorCtr="0">
          <a:noAutofit/>
        </a:bodyPr>
        <a:lstStyle/>
        <a:p>
          <a:pPr marL="0" lvl="0" indent="0" algn="l" defTabSz="488950">
            <a:lnSpc>
              <a:spcPct val="90000"/>
            </a:lnSpc>
            <a:spcBef>
              <a:spcPct val="0"/>
            </a:spcBef>
            <a:spcAft>
              <a:spcPct val="35000"/>
            </a:spcAft>
            <a:buNone/>
          </a:pPr>
          <a:r>
            <a:rPr lang="en-US" sz="1100" kern="1200"/>
            <a:t>If something isn't working, change it</a:t>
          </a:r>
        </a:p>
      </dsp:txBody>
      <dsp:txXfrm>
        <a:off x="8101009" y="1257419"/>
        <a:ext cx="1500187" cy="1080134"/>
      </dsp:txXfrm>
    </dsp:sp>
    <dsp:sp modelId="{467FD1C8-D018-5E4D-9CF9-0C6FBEE74A38}">
      <dsp:nvSpPr>
        <dsp:cNvPr id="0" name=""/>
        <dsp:cNvSpPr/>
      </dsp:nvSpPr>
      <dsp:spPr>
        <a:xfrm>
          <a:off x="8101009" y="537329"/>
          <a:ext cx="1500187" cy="720089"/>
        </a:xfrm>
        <a:prstGeom prst="rect">
          <a:avLst/>
        </a:prstGeom>
        <a:noFill/>
        <a:ln w="1587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8185" tIns="165100" rIns="148185" bIns="165100" numCol="1" spcCol="1270" anchor="ctr" anchorCtr="0">
          <a:noAutofit/>
        </a:bodyPr>
        <a:lstStyle/>
        <a:p>
          <a:pPr marL="0" lvl="0" indent="0" algn="l" defTabSz="1333500">
            <a:lnSpc>
              <a:spcPct val="90000"/>
            </a:lnSpc>
            <a:spcBef>
              <a:spcPct val="0"/>
            </a:spcBef>
            <a:spcAft>
              <a:spcPct val="35000"/>
            </a:spcAft>
            <a:buNone/>
          </a:pPr>
          <a:r>
            <a:rPr lang="en-US" sz="3000" kern="1200"/>
            <a:t>06</a:t>
          </a:r>
        </a:p>
      </dsp:txBody>
      <dsp:txXfrm>
        <a:off x="8101009" y="537329"/>
        <a:ext cx="1500187" cy="7200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9755C-7E89-0840-BEB4-D2BB1D8E858D}">
      <dsp:nvSpPr>
        <dsp:cNvPr id="0" name=""/>
        <dsp:cNvSpPr/>
      </dsp:nvSpPr>
      <dsp:spPr>
        <a:xfrm>
          <a:off x="0" y="3167842"/>
          <a:ext cx="5914209" cy="2078447"/>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Legal Definition of conflict of interest</a:t>
          </a:r>
        </a:p>
      </dsp:txBody>
      <dsp:txXfrm>
        <a:off x="0" y="3167842"/>
        <a:ext cx="5914209" cy="1122361"/>
      </dsp:txXfrm>
    </dsp:sp>
    <dsp:sp modelId="{47D642E7-E9CF-9942-9AB9-5251273287E1}">
      <dsp:nvSpPr>
        <dsp:cNvPr id="0" name=""/>
        <dsp:cNvSpPr/>
      </dsp:nvSpPr>
      <dsp:spPr>
        <a:xfrm>
          <a:off x="0" y="4248635"/>
          <a:ext cx="2957104" cy="95608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 conflict between the private interests and the official or professional responsibilities of a person in a position of trust</a:t>
          </a:r>
        </a:p>
      </dsp:txBody>
      <dsp:txXfrm>
        <a:off x="0" y="4248635"/>
        <a:ext cx="2957104" cy="956085"/>
      </dsp:txXfrm>
    </dsp:sp>
    <dsp:sp modelId="{290C21F0-1299-9848-B0E8-FCD36A8A4C79}">
      <dsp:nvSpPr>
        <dsp:cNvPr id="0" name=""/>
        <dsp:cNvSpPr/>
      </dsp:nvSpPr>
      <dsp:spPr>
        <a:xfrm>
          <a:off x="2957104" y="4248635"/>
          <a:ext cx="2957104" cy="956085"/>
        </a:xfrm>
        <a:prstGeom prst="rect">
          <a:avLst/>
        </a:prstGeom>
        <a:solidFill>
          <a:schemeClr val="accent2">
            <a:tint val="40000"/>
            <a:alpha val="90000"/>
            <a:hueOff val="4183470"/>
            <a:satOff val="1428"/>
            <a:lumOff val="439"/>
            <a:alphaOff val="0"/>
          </a:schemeClr>
        </a:solidFill>
        <a:ln w="9525" cap="flat" cmpd="sng" algn="ctr">
          <a:solidFill>
            <a:schemeClr val="accent2">
              <a:tint val="40000"/>
              <a:alpha val="90000"/>
              <a:hueOff val="4183470"/>
              <a:satOff val="1428"/>
              <a:lumOff val="4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 conflict between competing duties (as in an attorney's representation of clients with adverse interests)</a:t>
          </a:r>
        </a:p>
      </dsp:txBody>
      <dsp:txXfrm>
        <a:off x="2957104" y="4248635"/>
        <a:ext cx="2957104" cy="956085"/>
      </dsp:txXfrm>
    </dsp:sp>
    <dsp:sp modelId="{8FAEFD3B-72B4-8A4E-9269-6859DA2D369A}">
      <dsp:nvSpPr>
        <dsp:cNvPr id="0" name=""/>
        <dsp:cNvSpPr/>
      </dsp:nvSpPr>
      <dsp:spPr>
        <a:xfrm rot="10800000">
          <a:off x="0" y="2366"/>
          <a:ext cx="5914209" cy="3196652"/>
        </a:xfrm>
        <a:prstGeom prst="upArrowCallou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a:t>Generally toward Complainants/Respondents In a specific case</a:t>
          </a:r>
        </a:p>
      </dsp:txBody>
      <dsp:txXfrm rot="10800000">
        <a:off x="0" y="2366"/>
        <a:ext cx="5914209" cy="2077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72205-5B59-BC4B-99DE-BA64932259F9}">
      <dsp:nvSpPr>
        <dsp:cNvPr id="0" name=""/>
        <dsp:cNvSpPr/>
      </dsp:nvSpPr>
      <dsp:spPr>
        <a:xfrm>
          <a:off x="0" y="0"/>
          <a:ext cx="5914209" cy="0"/>
        </a:xfrm>
        <a:prstGeom prst="line">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24842FBF-6327-9D49-A7E5-6FCDBDC1BF42}">
      <dsp:nvSpPr>
        <dsp:cNvPr id="0" name=""/>
        <dsp:cNvSpPr/>
      </dsp:nvSpPr>
      <dsp:spPr>
        <a:xfrm>
          <a:off x="0" y="0"/>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Complainant</a:t>
          </a:r>
        </a:p>
      </dsp:txBody>
      <dsp:txXfrm>
        <a:off x="0" y="0"/>
        <a:ext cx="5914209" cy="1312164"/>
      </dsp:txXfrm>
    </dsp:sp>
    <dsp:sp modelId="{7D6D0D26-CBFF-E84C-9571-AF621611075D}">
      <dsp:nvSpPr>
        <dsp:cNvPr id="0" name=""/>
        <dsp:cNvSpPr/>
      </dsp:nvSpPr>
      <dsp:spPr>
        <a:xfrm>
          <a:off x="0" y="1312164"/>
          <a:ext cx="5914209" cy="0"/>
        </a:xfrm>
        <a:prstGeom prst="line">
          <a:avLst/>
        </a:prstGeom>
        <a:blipFill>
          <a:blip xmlns:r="http://schemas.openxmlformats.org/officeDocument/2006/relationships" r:embed="rId1">
            <a:duotone>
              <a:schemeClr val="accent5">
                <a:hueOff val="331055"/>
                <a:satOff val="192"/>
                <a:lumOff val="1895"/>
                <a:alphaOff val="0"/>
                <a:shade val="74000"/>
                <a:satMod val="130000"/>
                <a:lumMod val="90000"/>
              </a:schemeClr>
              <a:schemeClr val="accent5">
                <a:hueOff val="331055"/>
                <a:satOff val="192"/>
                <a:lumOff val="1895"/>
                <a:alphaOff val="0"/>
                <a:tint val="94000"/>
                <a:satMod val="120000"/>
                <a:lumMod val="104000"/>
              </a:schemeClr>
            </a:duotone>
          </a:blip>
          <a:tile tx="0" ty="0" sx="100000" sy="100000" flip="none" algn="tl"/>
        </a:blipFill>
        <a:ln w="9525" cap="flat" cmpd="sng" algn="ctr">
          <a:solidFill>
            <a:schemeClr val="accent5">
              <a:hueOff val="331055"/>
              <a:satOff val="192"/>
              <a:lumOff val="1895"/>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A531DA0-E228-2749-8E18-DB42D815835D}">
      <dsp:nvSpPr>
        <dsp:cNvPr id="0" name=""/>
        <dsp:cNvSpPr/>
      </dsp:nvSpPr>
      <dsp:spPr>
        <a:xfrm>
          <a:off x="0" y="1312164"/>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Respondent</a:t>
          </a:r>
        </a:p>
      </dsp:txBody>
      <dsp:txXfrm>
        <a:off x="0" y="1312164"/>
        <a:ext cx="5914209" cy="1312164"/>
      </dsp:txXfrm>
    </dsp:sp>
    <dsp:sp modelId="{B7E939B3-68AA-844B-AE26-F196F56A2161}">
      <dsp:nvSpPr>
        <dsp:cNvPr id="0" name=""/>
        <dsp:cNvSpPr/>
      </dsp:nvSpPr>
      <dsp:spPr>
        <a:xfrm>
          <a:off x="0" y="2624328"/>
          <a:ext cx="5914209" cy="0"/>
        </a:xfrm>
        <a:prstGeom prst="line">
          <a:avLst/>
        </a:prstGeom>
        <a:blipFill>
          <a:blip xmlns:r="http://schemas.openxmlformats.org/officeDocument/2006/relationships" r:embed="rId1">
            <a:duotone>
              <a:schemeClr val="accent5">
                <a:hueOff val="662110"/>
                <a:satOff val="384"/>
                <a:lumOff val="3791"/>
                <a:alphaOff val="0"/>
                <a:shade val="74000"/>
                <a:satMod val="130000"/>
                <a:lumMod val="90000"/>
              </a:schemeClr>
              <a:schemeClr val="accent5">
                <a:hueOff val="662110"/>
                <a:satOff val="384"/>
                <a:lumOff val="3791"/>
                <a:alphaOff val="0"/>
                <a:tint val="94000"/>
                <a:satMod val="120000"/>
                <a:lumMod val="104000"/>
              </a:schemeClr>
            </a:duotone>
          </a:blip>
          <a:tile tx="0" ty="0" sx="100000" sy="100000" flip="none" algn="tl"/>
        </a:blipFill>
        <a:ln w="9525" cap="flat" cmpd="sng" algn="ctr">
          <a:solidFill>
            <a:schemeClr val="accent5">
              <a:hueOff val="662110"/>
              <a:satOff val="384"/>
              <a:lumOff val="3791"/>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7D3B7CD-5EC8-AE48-86C7-A68CE6CFEFBD}">
      <dsp:nvSpPr>
        <dsp:cNvPr id="0" name=""/>
        <dsp:cNvSpPr/>
      </dsp:nvSpPr>
      <dsp:spPr>
        <a:xfrm>
          <a:off x="0" y="2624328"/>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Advisor</a:t>
          </a:r>
        </a:p>
      </dsp:txBody>
      <dsp:txXfrm>
        <a:off x="0" y="2624328"/>
        <a:ext cx="5914209" cy="1312164"/>
      </dsp:txXfrm>
    </dsp:sp>
    <dsp:sp modelId="{C029BFAE-D098-7E47-A857-CBAE72BB5BB0}">
      <dsp:nvSpPr>
        <dsp:cNvPr id="0" name=""/>
        <dsp:cNvSpPr/>
      </dsp:nvSpPr>
      <dsp:spPr>
        <a:xfrm>
          <a:off x="0" y="3936492"/>
          <a:ext cx="5914209" cy="0"/>
        </a:xfrm>
        <a:prstGeom prst="line">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w="9525" cap="flat" cmpd="sng" algn="ctr">
          <a:solidFill>
            <a:schemeClr val="accent5">
              <a:hueOff val="993165"/>
              <a:satOff val="576"/>
              <a:lumOff val="5686"/>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2C6CF41-FB05-3244-A55A-F405675E9724}">
      <dsp:nvSpPr>
        <dsp:cNvPr id="0" name=""/>
        <dsp:cNvSpPr/>
      </dsp:nvSpPr>
      <dsp:spPr>
        <a:xfrm>
          <a:off x="0" y="3936492"/>
          <a:ext cx="5914209"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0030" tIns="240030" rIns="240030" bIns="240030" numCol="1" spcCol="1270" anchor="t" anchorCtr="0">
          <a:noAutofit/>
        </a:bodyPr>
        <a:lstStyle/>
        <a:p>
          <a:pPr marL="0" lvl="0" indent="0" algn="l" defTabSz="2800350">
            <a:lnSpc>
              <a:spcPct val="90000"/>
            </a:lnSpc>
            <a:spcBef>
              <a:spcPct val="0"/>
            </a:spcBef>
            <a:spcAft>
              <a:spcPct val="35000"/>
            </a:spcAft>
            <a:buNone/>
          </a:pPr>
          <a:r>
            <a:rPr lang="en-US" sz="6300" kern="1200"/>
            <a:t>Witnesses</a:t>
          </a:r>
        </a:p>
      </dsp:txBody>
      <dsp:txXfrm>
        <a:off x="0" y="3936492"/>
        <a:ext cx="5914209" cy="13121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D5464-3FD0-4D3D-B7B7-B1401B808B91}">
      <dsp:nvSpPr>
        <dsp:cNvPr id="0" name=""/>
        <dsp:cNvSpPr/>
      </dsp:nvSpPr>
      <dsp:spPr>
        <a:xfrm>
          <a:off x="554464" y="227600"/>
          <a:ext cx="588573" cy="5885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05F006-D17C-4F6A-8F16-EEC1365CB9C7}">
      <dsp:nvSpPr>
        <dsp:cNvPr id="0" name=""/>
        <dsp:cNvSpPr/>
      </dsp:nvSpPr>
      <dsp:spPr>
        <a:xfrm>
          <a:off x="7931" y="920220"/>
          <a:ext cx="1681637" cy="90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Interviews with parties and witnesses </a:t>
          </a:r>
        </a:p>
      </dsp:txBody>
      <dsp:txXfrm>
        <a:off x="7931" y="920220"/>
        <a:ext cx="1681637" cy="907393"/>
      </dsp:txXfrm>
    </dsp:sp>
    <dsp:sp modelId="{EDF96FE9-1C4C-4FE7-AA56-053A27729F9C}">
      <dsp:nvSpPr>
        <dsp:cNvPr id="0" name=""/>
        <dsp:cNvSpPr/>
      </dsp:nvSpPr>
      <dsp:spPr>
        <a:xfrm>
          <a:off x="7931" y="1876007"/>
          <a:ext cx="1681637" cy="771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Including Notice with sufficient time to prepare for the meeting/interview </a:t>
          </a:r>
        </a:p>
        <a:p>
          <a:pPr marL="0" lvl="0" indent="0" algn="ctr" defTabSz="488950">
            <a:lnSpc>
              <a:spcPct val="90000"/>
            </a:lnSpc>
            <a:spcBef>
              <a:spcPct val="0"/>
            </a:spcBef>
            <a:spcAft>
              <a:spcPct val="35000"/>
            </a:spcAft>
            <a:buNone/>
          </a:pPr>
          <a:r>
            <a:rPr lang="en-US" sz="1100" kern="1200"/>
            <a:t>Document date of meeting and date notice provided</a:t>
          </a:r>
        </a:p>
      </dsp:txBody>
      <dsp:txXfrm>
        <a:off x="7931" y="1876007"/>
        <a:ext cx="1681637" cy="771274"/>
      </dsp:txXfrm>
    </dsp:sp>
    <dsp:sp modelId="{070D50F2-17A2-4ACA-BCA6-F1DF17490ED7}">
      <dsp:nvSpPr>
        <dsp:cNvPr id="0" name=""/>
        <dsp:cNvSpPr/>
      </dsp:nvSpPr>
      <dsp:spPr>
        <a:xfrm>
          <a:off x="2530387" y="227600"/>
          <a:ext cx="588573" cy="5885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B38342-AD8B-4109-91A6-EE8A9FBB46A8}">
      <dsp:nvSpPr>
        <dsp:cNvPr id="0" name=""/>
        <dsp:cNvSpPr/>
      </dsp:nvSpPr>
      <dsp:spPr>
        <a:xfrm>
          <a:off x="1983855" y="920220"/>
          <a:ext cx="1681637" cy="90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Collect evidence and information</a:t>
          </a:r>
        </a:p>
      </dsp:txBody>
      <dsp:txXfrm>
        <a:off x="1983855" y="920220"/>
        <a:ext cx="1681637" cy="907393"/>
      </dsp:txXfrm>
    </dsp:sp>
    <dsp:sp modelId="{6E5B7693-8B44-4E31-B706-9C6C882B35E4}">
      <dsp:nvSpPr>
        <dsp:cNvPr id="0" name=""/>
        <dsp:cNvSpPr/>
      </dsp:nvSpPr>
      <dsp:spPr>
        <a:xfrm>
          <a:off x="1983855" y="1876007"/>
          <a:ext cx="1681637" cy="771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Document when and how evidence/information was collected</a:t>
          </a:r>
        </a:p>
      </dsp:txBody>
      <dsp:txXfrm>
        <a:off x="1983855" y="1876007"/>
        <a:ext cx="1681637" cy="771274"/>
      </dsp:txXfrm>
    </dsp:sp>
    <dsp:sp modelId="{F8F746F9-198E-45CB-A1A5-0EE994927E9D}">
      <dsp:nvSpPr>
        <dsp:cNvPr id="0" name=""/>
        <dsp:cNvSpPr/>
      </dsp:nvSpPr>
      <dsp:spPr>
        <a:xfrm>
          <a:off x="4506311" y="227600"/>
          <a:ext cx="588573" cy="5885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50ABF2-C44A-4127-ABB5-1A4E8F840ADA}">
      <dsp:nvSpPr>
        <dsp:cNvPr id="0" name=""/>
        <dsp:cNvSpPr/>
      </dsp:nvSpPr>
      <dsp:spPr>
        <a:xfrm>
          <a:off x="3959779" y="920220"/>
          <a:ext cx="1681637" cy="90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dirty="0"/>
            <a:t>Allow parties and advisors to review "evidence directly related to the allegations" (10 days)</a:t>
          </a:r>
        </a:p>
      </dsp:txBody>
      <dsp:txXfrm>
        <a:off x="3959779" y="920220"/>
        <a:ext cx="1681637" cy="907393"/>
      </dsp:txXfrm>
    </dsp:sp>
    <dsp:sp modelId="{73CAA3F4-1C1F-4A52-9805-3E8C4E7305CF}">
      <dsp:nvSpPr>
        <dsp:cNvPr id="0" name=""/>
        <dsp:cNvSpPr/>
      </dsp:nvSpPr>
      <dsp:spPr>
        <a:xfrm>
          <a:off x="3959779" y="1876007"/>
          <a:ext cx="1681637" cy="771274"/>
        </a:xfrm>
        <a:prstGeom prst="rect">
          <a:avLst/>
        </a:prstGeom>
        <a:noFill/>
        <a:ln>
          <a:noFill/>
        </a:ln>
        <a:effectLst/>
      </dsp:spPr>
      <dsp:style>
        <a:lnRef idx="0">
          <a:scrgbClr r="0" g="0" b="0"/>
        </a:lnRef>
        <a:fillRef idx="0">
          <a:scrgbClr r="0" g="0" b="0"/>
        </a:fillRef>
        <a:effectRef idx="0">
          <a:scrgbClr r="0" g="0" b="0"/>
        </a:effectRef>
        <a:fontRef idx="minor"/>
      </dsp:style>
    </dsp:sp>
    <dsp:sp modelId="{B890677A-B273-465F-9D23-2FBC95E86648}">
      <dsp:nvSpPr>
        <dsp:cNvPr id="0" name=""/>
        <dsp:cNvSpPr/>
      </dsp:nvSpPr>
      <dsp:spPr>
        <a:xfrm>
          <a:off x="6482235" y="227600"/>
          <a:ext cx="588573" cy="5885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DBE349-4FE0-4B1B-A74C-31873D897499}">
      <dsp:nvSpPr>
        <dsp:cNvPr id="0" name=""/>
        <dsp:cNvSpPr/>
      </dsp:nvSpPr>
      <dsp:spPr>
        <a:xfrm>
          <a:off x="5935703" y="920220"/>
          <a:ext cx="1681637" cy="90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Write investigation report that "fairly summarizes relevant evidence"</a:t>
          </a:r>
        </a:p>
      </dsp:txBody>
      <dsp:txXfrm>
        <a:off x="5935703" y="920220"/>
        <a:ext cx="1681637" cy="907393"/>
      </dsp:txXfrm>
    </dsp:sp>
    <dsp:sp modelId="{B5D3F9A3-B4B6-462C-BA7A-860761AE7D18}">
      <dsp:nvSpPr>
        <dsp:cNvPr id="0" name=""/>
        <dsp:cNvSpPr/>
      </dsp:nvSpPr>
      <dsp:spPr>
        <a:xfrm>
          <a:off x="5935703" y="1876007"/>
          <a:ext cx="1681637" cy="771274"/>
        </a:xfrm>
        <a:prstGeom prst="rect">
          <a:avLst/>
        </a:prstGeom>
        <a:noFill/>
        <a:ln>
          <a:noFill/>
        </a:ln>
        <a:effectLst/>
      </dsp:spPr>
      <dsp:style>
        <a:lnRef idx="0">
          <a:scrgbClr r="0" g="0" b="0"/>
        </a:lnRef>
        <a:fillRef idx="0">
          <a:scrgbClr r="0" g="0" b="0"/>
        </a:fillRef>
        <a:effectRef idx="0">
          <a:scrgbClr r="0" g="0" b="0"/>
        </a:effectRef>
        <a:fontRef idx="minor"/>
      </dsp:style>
    </dsp:sp>
    <dsp:sp modelId="{3BED096A-4467-4877-8FFC-48032EDAC2F7}">
      <dsp:nvSpPr>
        <dsp:cNvPr id="0" name=""/>
        <dsp:cNvSpPr/>
      </dsp:nvSpPr>
      <dsp:spPr>
        <a:xfrm>
          <a:off x="8458159" y="227600"/>
          <a:ext cx="588573" cy="58857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F7FD10-77BF-41BD-AF65-8B757A3166CF}">
      <dsp:nvSpPr>
        <dsp:cNvPr id="0" name=""/>
        <dsp:cNvSpPr/>
      </dsp:nvSpPr>
      <dsp:spPr>
        <a:xfrm>
          <a:off x="7911627" y="920220"/>
          <a:ext cx="1681637" cy="907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US" sz="1400" kern="1200"/>
            <a:t>Provide opportunity for parties and advisors to review the report (10 days)</a:t>
          </a:r>
        </a:p>
      </dsp:txBody>
      <dsp:txXfrm>
        <a:off x="7911627" y="920220"/>
        <a:ext cx="1681637" cy="907393"/>
      </dsp:txXfrm>
    </dsp:sp>
    <dsp:sp modelId="{30AE2209-4FB4-4C9A-A53A-443D0DD88F62}">
      <dsp:nvSpPr>
        <dsp:cNvPr id="0" name=""/>
        <dsp:cNvSpPr/>
      </dsp:nvSpPr>
      <dsp:spPr>
        <a:xfrm>
          <a:off x="7911627" y="1876007"/>
          <a:ext cx="1681637" cy="77127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6D0CD-AD47-304A-8907-EC615073E746}">
      <dsp:nvSpPr>
        <dsp:cNvPr id="0" name=""/>
        <dsp:cNvSpPr/>
      </dsp:nvSpPr>
      <dsp:spPr>
        <a:xfrm>
          <a:off x="99621" y="837"/>
          <a:ext cx="4029408" cy="25586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E6AC16-7F1C-074F-B834-4AB82570B03E}">
      <dsp:nvSpPr>
        <dsp:cNvPr id="0" name=""/>
        <dsp:cNvSpPr/>
      </dsp:nvSpPr>
      <dsp:spPr>
        <a:xfrm>
          <a:off x="547333" y="426163"/>
          <a:ext cx="4029408" cy="25586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Ensures that evidence gathered is shared with appropriate parties for review</a:t>
          </a:r>
          <a:endParaRPr lang="en-US" sz="3300" kern="1200"/>
        </a:p>
      </dsp:txBody>
      <dsp:txXfrm>
        <a:off x="622274" y="501104"/>
        <a:ext cx="3879526" cy="2408792"/>
      </dsp:txXfrm>
    </dsp:sp>
    <dsp:sp modelId="{6F55A1D0-8DA4-1144-9017-F2D59AB12CF0}">
      <dsp:nvSpPr>
        <dsp:cNvPr id="0" name=""/>
        <dsp:cNvSpPr/>
      </dsp:nvSpPr>
      <dsp:spPr>
        <a:xfrm>
          <a:off x="5024454" y="837"/>
          <a:ext cx="4029408" cy="255867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3E925-E388-534B-9FE8-7C6BBF02EE8B}">
      <dsp:nvSpPr>
        <dsp:cNvPr id="0" name=""/>
        <dsp:cNvSpPr/>
      </dsp:nvSpPr>
      <dsp:spPr>
        <a:xfrm>
          <a:off x="5472166" y="426163"/>
          <a:ext cx="4029408" cy="255867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a:t>Provides for timely sharing of completed investigation report</a:t>
          </a:r>
          <a:endParaRPr lang="en-US" sz="3300" kern="1200"/>
        </a:p>
      </dsp:txBody>
      <dsp:txXfrm>
        <a:off x="5547107" y="501104"/>
        <a:ext cx="3879526" cy="24087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08FFB-1D0B-2B48-A1DF-A6788F301A46}">
      <dsp:nvSpPr>
        <dsp:cNvPr id="0" name=""/>
        <dsp:cNvSpPr/>
      </dsp:nvSpPr>
      <dsp:spPr>
        <a:xfrm>
          <a:off x="5662299" y="3122226"/>
          <a:ext cx="2172341" cy="344612"/>
        </a:xfrm>
        <a:custGeom>
          <a:avLst/>
          <a:gdLst/>
          <a:ahLst/>
          <a:cxnLst/>
          <a:rect l="0" t="0" r="0" b="0"/>
          <a:pathLst>
            <a:path>
              <a:moveTo>
                <a:pt x="0" y="0"/>
              </a:moveTo>
              <a:lnTo>
                <a:pt x="0" y="234843"/>
              </a:lnTo>
              <a:lnTo>
                <a:pt x="2172341" y="234843"/>
              </a:lnTo>
              <a:lnTo>
                <a:pt x="2172341" y="3446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1888A0-8DE6-8A41-8A73-5F667B83EC63}">
      <dsp:nvSpPr>
        <dsp:cNvPr id="0" name=""/>
        <dsp:cNvSpPr/>
      </dsp:nvSpPr>
      <dsp:spPr>
        <a:xfrm>
          <a:off x="5662299" y="3122226"/>
          <a:ext cx="724113" cy="344612"/>
        </a:xfrm>
        <a:custGeom>
          <a:avLst/>
          <a:gdLst/>
          <a:ahLst/>
          <a:cxnLst/>
          <a:rect l="0" t="0" r="0" b="0"/>
          <a:pathLst>
            <a:path>
              <a:moveTo>
                <a:pt x="0" y="0"/>
              </a:moveTo>
              <a:lnTo>
                <a:pt x="0" y="234843"/>
              </a:lnTo>
              <a:lnTo>
                <a:pt x="724113" y="234843"/>
              </a:lnTo>
              <a:lnTo>
                <a:pt x="724113" y="3446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EB4DC0-3B06-9F49-BD11-184F9F127C5D}">
      <dsp:nvSpPr>
        <dsp:cNvPr id="0" name=""/>
        <dsp:cNvSpPr/>
      </dsp:nvSpPr>
      <dsp:spPr>
        <a:xfrm>
          <a:off x="4938185" y="3122226"/>
          <a:ext cx="724113" cy="344612"/>
        </a:xfrm>
        <a:custGeom>
          <a:avLst/>
          <a:gdLst/>
          <a:ahLst/>
          <a:cxnLst/>
          <a:rect l="0" t="0" r="0" b="0"/>
          <a:pathLst>
            <a:path>
              <a:moveTo>
                <a:pt x="724113" y="0"/>
              </a:moveTo>
              <a:lnTo>
                <a:pt x="724113" y="234843"/>
              </a:lnTo>
              <a:lnTo>
                <a:pt x="0" y="234843"/>
              </a:lnTo>
              <a:lnTo>
                <a:pt x="0" y="3446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13F24F-357C-8042-A2F5-4E8558F53F63}">
      <dsp:nvSpPr>
        <dsp:cNvPr id="0" name=""/>
        <dsp:cNvSpPr/>
      </dsp:nvSpPr>
      <dsp:spPr>
        <a:xfrm>
          <a:off x="3489957" y="3122226"/>
          <a:ext cx="2172341" cy="344612"/>
        </a:xfrm>
        <a:custGeom>
          <a:avLst/>
          <a:gdLst/>
          <a:ahLst/>
          <a:cxnLst/>
          <a:rect l="0" t="0" r="0" b="0"/>
          <a:pathLst>
            <a:path>
              <a:moveTo>
                <a:pt x="2172341" y="0"/>
              </a:moveTo>
              <a:lnTo>
                <a:pt x="2172341" y="234843"/>
              </a:lnTo>
              <a:lnTo>
                <a:pt x="0" y="234843"/>
              </a:lnTo>
              <a:lnTo>
                <a:pt x="0" y="3446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50B22-1C74-374B-95E6-133EFA5E33D8}">
      <dsp:nvSpPr>
        <dsp:cNvPr id="0" name=""/>
        <dsp:cNvSpPr/>
      </dsp:nvSpPr>
      <dsp:spPr>
        <a:xfrm>
          <a:off x="3489957" y="2025193"/>
          <a:ext cx="2172341" cy="344612"/>
        </a:xfrm>
        <a:custGeom>
          <a:avLst/>
          <a:gdLst/>
          <a:ahLst/>
          <a:cxnLst/>
          <a:rect l="0" t="0" r="0" b="0"/>
          <a:pathLst>
            <a:path>
              <a:moveTo>
                <a:pt x="0" y="0"/>
              </a:moveTo>
              <a:lnTo>
                <a:pt x="0" y="234843"/>
              </a:lnTo>
              <a:lnTo>
                <a:pt x="2172341" y="234843"/>
              </a:lnTo>
              <a:lnTo>
                <a:pt x="2172341" y="3446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1F186-714D-6044-A3D6-C5AE3F5A98DF}">
      <dsp:nvSpPr>
        <dsp:cNvPr id="0" name=""/>
        <dsp:cNvSpPr/>
      </dsp:nvSpPr>
      <dsp:spPr>
        <a:xfrm>
          <a:off x="1996009" y="4219258"/>
          <a:ext cx="91440" cy="321913"/>
        </a:xfrm>
        <a:custGeom>
          <a:avLst/>
          <a:gdLst/>
          <a:ahLst/>
          <a:cxnLst/>
          <a:rect l="0" t="0" r="0" b="0"/>
          <a:pathLst>
            <a:path>
              <a:moveTo>
                <a:pt x="45720" y="0"/>
              </a:moveTo>
              <a:lnTo>
                <a:pt x="45720" y="32191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B1E5F3-A606-C745-A29A-1DF086DCE42B}">
      <dsp:nvSpPr>
        <dsp:cNvPr id="0" name=""/>
        <dsp:cNvSpPr/>
      </dsp:nvSpPr>
      <dsp:spPr>
        <a:xfrm>
          <a:off x="1317615" y="3122226"/>
          <a:ext cx="724113" cy="344612"/>
        </a:xfrm>
        <a:custGeom>
          <a:avLst/>
          <a:gdLst/>
          <a:ahLst/>
          <a:cxnLst/>
          <a:rect l="0" t="0" r="0" b="0"/>
          <a:pathLst>
            <a:path>
              <a:moveTo>
                <a:pt x="0" y="0"/>
              </a:moveTo>
              <a:lnTo>
                <a:pt x="0" y="234843"/>
              </a:lnTo>
              <a:lnTo>
                <a:pt x="724113" y="234843"/>
              </a:lnTo>
              <a:lnTo>
                <a:pt x="724113" y="3446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1FCAB-8CE0-BC4A-8CCB-A453C062DAFA}">
      <dsp:nvSpPr>
        <dsp:cNvPr id="0" name=""/>
        <dsp:cNvSpPr/>
      </dsp:nvSpPr>
      <dsp:spPr>
        <a:xfrm>
          <a:off x="593501" y="3122226"/>
          <a:ext cx="724113" cy="344612"/>
        </a:xfrm>
        <a:custGeom>
          <a:avLst/>
          <a:gdLst/>
          <a:ahLst/>
          <a:cxnLst/>
          <a:rect l="0" t="0" r="0" b="0"/>
          <a:pathLst>
            <a:path>
              <a:moveTo>
                <a:pt x="724113" y="0"/>
              </a:moveTo>
              <a:lnTo>
                <a:pt x="724113" y="234843"/>
              </a:lnTo>
              <a:lnTo>
                <a:pt x="0" y="234843"/>
              </a:lnTo>
              <a:lnTo>
                <a:pt x="0" y="3446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74BC7C-A6F8-2D47-A4E5-06A8AD6F1FB4}">
      <dsp:nvSpPr>
        <dsp:cNvPr id="0" name=""/>
        <dsp:cNvSpPr/>
      </dsp:nvSpPr>
      <dsp:spPr>
        <a:xfrm>
          <a:off x="1317615" y="2025193"/>
          <a:ext cx="2172341" cy="344612"/>
        </a:xfrm>
        <a:custGeom>
          <a:avLst/>
          <a:gdLst/>
          <a:ahLst/>
          <a:cxnLst/>
          <a:rect l="0" t="0" r="0" b="0"/>
          <a:pathLst>
            <a:path>
              <a:moveTo>
                <a:pt x="2172341" y="0"/>
              </a:moveTo>
              <a:lnTo>
                <a:pt x="2172341" y="234843"/>
              </a:lnTo>
              <a:lnTo>
                <a:pt x="0" y="234843"/>
              </a:lnTo>
              <a:lnTo>
                <a:pt x="0" y="3446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BF8A3-666C-2C4A-87DC-8A6AB3C77DF1}">
      <dsp:nvSpPr>
        <dsp:cNvPr id="0" name=""/>
        <dsp:cNvSpPr/>
      </dsp:nvSpPr>
      <dsp:spPr>
        <a:xfrm>
          <a:off x="2916350" y="141667"/>
          <a:ext cx="1184913" cy="7524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F00790-CFA2-5942-942F-6F7C647138A6}">
      <dsp:nvSpPr>
        <dsp:cNvPr id="0" name=""/>
        <dsp:cNvSpPr/>
      </dsp:nvSpPr>
      <dsp:spPr>
        <a:xfrm>
          <a:off x="3048007" y="266741"/>
          <a:ext cx="1184913" cy="752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Sexual Harassment Reported/Made/ Known to School District Employee</a:t>
          </a:r>
        </a:p>
      </dsp:txBody>
      <dsp:txXfrm>
        <a:off x="3070045" y="288779"/>
        <a:ext cx="1140837" cy="708344"/>
      </dsp:txXfrm>
    </dsp:sp>
    <dsp:sp modelId="{8031352D-46F9-0341-A225-98DE03C86F48}">
      <dsp:nvSpPr>
        <dsp:cNvPr id="0" name=""/>
        <dsp:cNvSpPr/>
      </dsp:nvSpPr>
      <dsp:spPr>
        <a:xfrm>
          <a:off x="2897500" y="1272773"/>
          <a:ext cx="1184913" cy="7524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0AC2F9-52F0-9848-B3B4-D8735BB28F7E}">
      <dsp:nvSpPr>
        <dsp:cNvPr id="0" name=""/>
        <dsp:cNvSpPr/>
      </dsp:nvSpPr>
      <dsp:spPr>
        <a:xfrm>
          <a:off x="3029157" y="1397847"/>
          <a:ext cx="1184913" cy="752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Supportive Measures</a:t>
          </a:r>
        </a:p>
      </dsp:txBody>
      <dsp:txXfrm>
        <a:off x="3051195" y="1419885"/>
        <a:ext cx="1140837" cy="708344"/>
      </dsp:txXfrm>
    </dsp:sp>
    <dsp:sp modelId="{1AEE7B5B-B598-D944-8BB0-EFBB97C8CED5}">
      <dsp:nvSpPr>
        <dsp:cNvPr id="0" name=""/>
        <dsp:cNvSpPr/>
      </dsp:nvSpPr>
      <dsp:spPr>
        <a:xfrm>
          <a:off x="725158" y="2369805"/>
          <a:ext cx="1184913" cy="7524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878522-01B8-5D42-A9CA-BD3D0F3323DA}">
      <dsp:nvSpPr>
        <dsp:cNvPr id="0" name=""/>
        <dsp:cNvSpPr/>
      </dsp:nvSpPr>
      <dsp:spPr>
        <a:xfrm>
          <a:off x="856815" y="2494880"/>
          <a:ext cx="1184913" cy="752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NO Formal Complaint Signed by Complainant or Parent/Guardian</a:t>
          </a:r>
        </a:p>
      </dsp:txBody>
      <dsp:txXfrm>
        <a:off x="878853" y="2516918"/>
        <a:ext cx="1140837" cy="708344"/>
      </dsp:txXfrm>
    </dsp:sp>
    <dsp:sp modelId="{EC8026DB-C0F3-D04D-A3A9-AC474C410D6B}">
      <dsp:nvSpPr>
        <dsp:cNvPr id="0" name=""/>
        <dsp:cNvSpPr/>
      </dsp:nvSpPr>
      <dsp:spPr>
        <a:xfrm>
          <a:off x="1044" y="3466838"/>
          <a:ext cx="1184913" cy="7524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C6114B-003B-664D-A4F2-55877B7A974E}">
      <dsp:nvSpPr>
        <dsp:cNvPr id="0" name=""/>
        <dsp:cNvSpPr/>
      </dsp:nvSpPr>
      <dsp:spPr>
        <a:xfrm>
          <a:off x="132701" y="3591912"/>
          <a:ext cx="1184913" cy="752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Title IX Coordinator Agrees to Supportive Measures Only</a:t>
          </a:r>
        </a:p>
      </dsp:txBody>
      <dsp:txXfrm>
        <a:off x="154739" y="3613950"/>
        <a:ext cx="1140837" cy="708344"/>
      </dsp:txXfrm>
    </dsp:sp>
    <dsp:sp modelId="{1ECA1A6A-AE6D-BF41-8D5E-4FA57B076ACE}">
      <dsp:nvSpPr>
        <dsp:cNvPr id="0" name=""/>
        <dsp:cNvSpPr/>
      </dsp:nvSpPr>
      <dsp:spPr>
        <a:xfrm>
          <a:off x="1449272" y="3466838"/>
          <a:ext cx="1184913" cy="7524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EA8EB-CB07-0C4C-ACA4-033225E4DFFB}">
      <dsp:nvSpPr>
        <dsp:cNvPr id="0" name=""/>
        <dsp:cNvSpPr/>
      </dsp:nvSpPr>
      <dsp:spPr>
        <a:xfrm>
          <a:off x="1580929" y="3591912"/>
          <a:ext cx="1184913" cy="752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Title IX Coordinator Signs Formal Complaint</a:t>
          </a:r>
        </a:p>
      </dsp:txBody>
      <dsp:txXfrm>
        <a:off x="1602967" y="3613950"/>
        <a:ext cx="1140837" cy="708344"/>
      </dsp:txXfrm>
    </dsp:sp>
    <dsp:sp modelId="{C0366C9F-5044-6E4B-BA7D-981266F78523}">
      <dsp:nvSpPr>
        <dsp:cNvPr id="0" name=""/>
        <dsp:cNvSpPr/>
      </dsp:nvSpPr>
      <dsp:spPr>
        <a:xfrm>
          <a:off x="1449272" y="4541172"/>
          <a:ext cx="1184913" cy="7524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FD7C10-747A-E340-91EE-C6E7B332C00C}">
      <dsp:nvSpPr>
        <dsp:cNvPr id="0" name=""/>
        <dsp:cNvSpPr/>
      </dsp:nvSpPr>
      <dsp:spPr>
        <a:xfrm>
          <a:off x="1580929" y="4666246"/>
          <a:ext cx="1184913" cy="752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Move to Notice of Allegations</a:t>
          </a:r>
        </a:p>
      </dsp:txBody>
      <dsp:txXfrm>
        <a:off x="1602967" y="4688284"/>
        <a:ext cx="1140837" cy="708344"/>
      </dsp:txXfrm>
    </dsp:sp>
    <dsp:sp modelId="{16E80609-04DF-9F4B-8797-157A4C6CD3B3}">
      <dsp:nvSpPr>
        <dsp:cNvPr id="0" name=""/>
        <dsp:cNvSpPr/>
      </dsp:nvSpPr>
      <dsp:spPr>
        <a:xfrm>
          <a:off x="5069842" y="2369805"/>
          <a:ext cx="1184913" cy="7524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C32729-2DAE-2D43-9E95-0B4C83681088}">
      <dsp:nvSpPr>
        <dsp:cNvPr id="0" name=""/>
        <dsp:cNvSpPr/>
      </dsp:nvSpPr>
      <dsp:spPr>
        <a:xfrm>
          <a:off x="5201499" y="2494880"/>
          <a:ext cx="1184913" cy="752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Formal Complaint Signed by Complainant or Parent/Guardian</a:t>
          </a:r>
        </a:p>
      </dsp:txBody>
      <dsp:txXfrm>
        <a:off x="5223537" y="2516918"/>
        <a:ext cx="1140837" cy="708344"/>
      </dsp:txXfrm>
    </dsp:sp>
    <dsp:sp modelId="{E2FD41E6-BCB1-5C49-BCA5-077DB83EB84E}">
      <dsp:nvSpPr>
        <dsp:cNvPr id="0" name=""/>
        <dsp:cNvSpPr/>
      </dsp:nvSpPr>
      <dsp:spPr>
        <a:xfrm>
          <a:off x="2897500" y="3466838"/>
          <a:ext cx="1184913" cy="7524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7056FE-26A6-CB45-A579-951CEE7C4949}">
      <dsp:nvSpPr>
        <dsp:cNvPr id="0" name=""/>
        <dsp:cNvSpPr/>
      </dsp:nvSpPr>
      <dsp:spPr>
        <a:xfrm>
          <a:off x="3029157" y="3591912"/>
          <a:ext cx="1184913" cy="752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Notice of Allegations</a:t>
          </a:r>
        </a:p>
      </dsp:txBody>
      <dsp:txXfrm>
        <a:off x="3051195" y="3613950"/>
        <a:ext cx="1140837" cy="708344"/>
      </dsp:txXfrm>
    </dsp:sp>
    <dsp:sp modelId="{239A2703-A2E1-314C-BDA1-AACF01FD8CCD}">
      <dsp:nvSpPr>
        <dsp:cNvPr id="0" name=""/>
        <dsp:cNvSpPr/>
      </dsp:nvSpPr>
      <dsp:spPr>
        <a:xfrm>
          <a:off x="4345728" y="3466838"/>
          <a:ext cx="1184913" cy="7524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03BD1D-3E18-544C-84E4-3EB7B3A7CDEF}">
      <dsp:nvSpPr>
        <dsp:cNvPr id="0" name=""/>
        <dsp:cNvSpPr/>
      </dsp:nvSpPr>
      <dsp:spPr>
        <a:xfrm>
          <a:off x="4477385" y="3591912"/>
          <a:ext cx="1184913" cy="752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Investigation</a:t>
          </a:r>
        </a:p>
      </dsp:txBody>
      <dsp:txXfrm>
        <a:off x="4499423" y="3613950"/>
        <a:ext cx="1140837" cy="708344"/>
      </dsp:txXfrm>
    </dsp:sp>
    <dsp:sp modelId="{12F5F001-B4BD-B740-B41C-F2035A5C6EB2}">
      <dsp:nvSpPr>
        <dsp:cNvPr id="0" name=""/>
        <dsp:cNvSpPr/>
      </dsp:nvSpPr>
      <dsp:spPr>
        <a:xfrm>
          <a:off x="5793956" y="3466838"/>
          <a:ext cx="1184913" cy="7524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8FE4D0-DD5A-924D-93CE-71E40F7F0121}">
      <dsp:nvSpPr>
        <dsp:cNvPr id="0" name=""/>
        <dsp:cNvSpPr/>
      </dsp:nvSpPr>
      <dsp:spPr>
        <a:xfrm>
          <a:off x="5925613" y="3591912"/>
          <a:ext cx="1184913" cy="752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Determination of Responsibility</a:t>
          </a:r>
        </a:p>
      </dsp:txBody>
      <dsp:txXfrm>
        <a:off x="5947651" y="3613950"/>
        <a:ext cx="1140837" cy="708344"/>
      </dsp:txXfrm>
    </dsp:sp>
    <dsp:sp modelId="{860515FD-5A02-0C44-8489-740B78EF34EB}">
      <dsp:nvSpPr>
        <dsp:cNvPr id="0" name=""/>
        <dsp:cNvSpPr/>
      </dsp:nvSpPr>
      <dsp:spPr>
        <a:xfrm>
          <a:off x="7242184" y="3466838"/>
          <a:ext cx="1184913" cy="7524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64098E-775D-F147-9E7E-066D77464D9D}">
      <dsp:nvSpPr>
        <dsp:cNvPr id="0" name=""/>
        <dsp:cNvSpPr/>
      </dsp:nvSpPr>
      <dsp:spPr>
        <a:xfrm>
          <a:off x="7373841" y="3591912"/>
          <a:ext cx="1184913" cy="752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Appeal</a:t>
          </a:r>
        </a:p>
      </dsp:txBody>
      <dsp:txXfrm>
        <a:off x="7395879" y="3613950"/>
        <a:ext cx="1140837" cy="708344"/>
      </dsp:txXfrm>
    </dsp:sp>
    <dsp:sp modelId="{B8B351E9-12CC-7148-8BBE-363206E0817C}">
      <dsp:nvSpPr>
        <dsp:cNvPr id="0" name=""/>
        <dsp:cNvSpPr/>
      </dsp:nvSpPr>
      <dsp:spPr>
        <a:xfrm>
          <a:off x="4764856" y="605978"/>
          <a:ext cx="1184913" cy="75242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9D1066-B441-8041-AD42-37B5B6F4D01D}">
      <dsp:nvSpPr>
        <dsp:cNvPr id="0" name=""/>
        <dsp:cNvSpPr/>
      </dsp:nvSpPr>
      <dsp:spPr>
        <a:xfrm>
          <a:off x="4896513" y="731052"/>
          <a:ext cx="1184913" cy="75242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Emergency Removal? </a:t>
          </a:r>
        </a:p>
      </dsp:txBody>
      <dsp:txXfrm>
        <a:off x="4918551" y="753090"/>
        <a:ext cx="1140837" cy="70834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6E5D6-8CC8-4D4D-904D-49C6B841188A}" type="datetimeFigureOut">
              <a:rPr lang="en-US" smtClean="0"/>
              <a:t>10/12/20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CC0CB-04B9-A540-AF8E-115862937732}" type="slidenum">
              <a:rPr lang="en-US" smtClean="0"/>
              <a:t>‹#›</a:t>
            </a:fld>
            <a:endParaRPr lang="en-US"/>
          </a:p>
        </p:txBody>
      </p:sp>
    </p:spTree>
    <p:extLst>
      <p:ext uri="{BB962C8B-B14F-4D97-AF65-F5344CB8AC3E}">
        <p14:creationId xmlns:p14="http://schemas.microsoft.com/office/powerpoint/2010/main" val="106854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3F80C27-9B2F-C647-9665-E8B3CD883C1C}" type="datetime1">
              <a:rPr lang="en-US" smtClean="0"/>
              <a:t>10/12/20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2020 Kaleva Law Office</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0CDB38-0A12-D641-8455-1364D911CDAD}" type="datetime1">
              <a:rPr lang="en-US" smtClean="0"/>
              <a:t>10/12/20</a:t>
            </a:fld>
            <a:endParaRPr lang="en-US" dirty="0"/>
          </a:p>
        </p:txBody>
      </p:sp>
      <p:sp>
        <p:nvSpPr>
          <p:cNvPr id="6" name="Footer Placeholder 5"/>
          <p:cNvSpPr>
            <a:spLocks noGrp="1"/>
          </p:cNvSpPr>
          <p:nvPr>
            <p:ph type="ftr" sz="quarter" idx="11"/>
          </p:nvPr>
        </p:nvSpPr>
        <p:spPr/>
        <p:txBody>
          <a:bodyPr/>
          <a:lstStyle/>
          <a:p>
            <a:r>
              <a:rPr lang="en-US"/>
              <a:t>© 2020 Kaleva Law Office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A8AB0-ACF4-DA4B-9FE8-30BB0A489EDB}"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31797F-4352-AF4F-A0D1-7115098A6883}"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70A56A-B45A-A049-993E-9698D34D0A5B}"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70EE2A-8B71-7044-815C-BB4F701C6E29}"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1ED53B-9BCE-7347-B94F-C43F4F72284D}"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E82D647-C495-CC4D-A607-23E83B30DAF4}"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32C3A-397A-7D4C-8DAF-6F8FEF0B16D0}"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4D112-0464-6846-90C7-3E8930AF7838}"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6FA8EC-4F90-B346-B365-91AA090509AE}" type="datetime1">
              <a:rPr lang="en-US" smtClean="0"/>
              <a:t>10/12/20</a:t>
            </a:fld>
            <a:endParaRPr lang="en-US" dirty="0"/>
          </a:p>
        </p:txBody>
      </p:sp>
      <p:sp>
        <p:nvSpPr>
          <p:cNvPr id="5" name="Footer Placeholder 4"/>
          <p:cNvSpPr>
            <a:spLocks noGrp="1"/>
          </p:cNvSpPr>
          <p:nvPr>
            <p:ph type="ftr" sz="quarter" idx="11"/>
          </p:nvPr>
        </p:nvSpPr>
        <p:spPr/>
        <p:txBody>
          <a:bodyPr/>
          <a:lstStyle/>
          <a:p>
            <a:r>
              <a:rPr lang="en-US"/>
              <a:t>© 2020 Kaleva Law Office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04F6E3-4179-A740-A4DA-16AB861A0746}" type="datetime1">
              <a:rPr lang="en-US" smtClean="0"/>
              <a:t>10/12/20</a:t>
            </a:fld>
            <a:endParaRPr lang="en-US" dirty="0"/>
          </a:p>
        </p:txBody>
      </p:sp>
      <p:sp>
        <p:nvSpPr>
          <p:cNvPr id="6" name="Footer Placeholder 5"/>
          <p:cNvSpPr>
            <a:spLocks noGrp="1"/>
          </p:cNvSpPr>
          <p:nvPr>
            <p:ph type="ftr" sz="quarter" idx="11"/>
          </p:nvPr>
        </p:nvSpPr>
        <p:spPr/>
        <p:txBody>
          <a:bodyPr/>
          <a:lstStyle/>
          <a:p>
            <a:r>
              <a:rPr lang="en-US"/>
              <a:t>© 2020 Kaleva Law Office</a:t>
            </a:r>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737FD9-9296-744A-8B96-01EAA82D0F9A}" type="datetime1">
              <a:rPr lang="en-US" smtClean="0"/>
              <a:t>10/12/20</a:t>
            </a:fld>
            <a:endParaRPr lang="en-US" dirty="0"/>
          </a:p>
        </p:txBody>
      </p:sp>
      <p:sp>
        <p:nvSpPr>
          <p:cNvPr id="8" name="Footer Placeholder 7"/>
          <p:cNvSpPr>
            <a:spLocks noGrp="1"/>
          </p:cNvSpPr>
          <p:nvPr>
            <p:ph type="ftr" sz="quarter" idx="11"/>
          </p:nvPr>
        </p:nvSpPr>
        <p:spPr/>
        <p:txBody>
          <a:bodyPr/>
          <a:lstStyle/>
          <a:p>
            <a:r>
              <a:rPr lang="en-US"/>
              <a:t>© 2020 Kaleva Law Office</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C000D0-E779-294E-B481-FF35CDB9C381}" type="datetime1">
              <a:rPr lang="en-US" smtClean="0"/>
              <a:t>10/12/20</a:t>
            </a:fld>
            <a:endParaRPr lang="en-US" dirty="0"/>
          </a:p>
        </p:txBody>
      </p:sp>
      <p:sp>
        <p:nvSpPr>
          <p:cNvPr id="4" name="Footer Placeholder 3"/>
          <p:cNvSpPr>
            <a:spLocks noGrp="1"/>
          </p:cNvSpPr>
          <p:nvPr>
            <p:ph type="ftr" sz="quarter" idx="11"/>
          </p:nvPr>
        </p:nvSpPr>
        <p:spPr/>
        <p:txBody>
          <a:bodyPr/>
          <a:lstStyle/>
          <a:p>
            <a:r>
              <a:rPr lang="en-US"/>
              <a:t>© 2020 Kaleva Law Office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FA8E6-8E8C-654D-B2B6-5E384E417F81}" type="datetime1">
              <a:rPr lang="en-US" smtClean="0"/>
              <a:t>10/12/20</a:t>
            </a:fld>
            <a:endParaRPr lang="en-US" dirty="0"/>
          </a:p>
        </p:txBody>
      </p:sp>
      <p:sp>
        <p:nvSpPr>
          <p:cNvPr id="3" name="Footer Placeholder 2"/>
          <p:cNvSpPr>
            <a:spLocks noGrp="1"/>
          </p:cNvSpPr>
          <p:nvPr>
            <p:ph type="ftr" sz="quarter" idx="11"/>
          </p:nvPr>
        </p:nvSpPr>
        <p:spPr/>
        <p:txBody>
          <a:bodyPr/>
          <a:lstStyle/>
          <a:p>
            <a:r>
              <a:rPr lang="en-US"/>
              <a:t>© 2020 Kaleva Law Office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D6CC05-763E-AE4F-A29E-27F9C207B413}" type="datetime1">
              <a:rPr lang="en-US" smtClean="0"/>
              <a:t>10/12/20</a:t>
            </a:fld>
            <a:endParaRPr lang="en-US" dirty="0"/>
          </a:p>
        </p:txBody>
      </p:sp>
      <p:sp>
        <p:nvSpPr>
          <p:cNvPr id="6" name="Footer Placeholder 5"/>
          <p:cNvSpPr>
            <a:spLocks noGrp="1"/>
          </p:cNvSpPr>
          <p:nvPr>
            <p:ph type="ftr" sz="quarter" idx="11"/>
          </p:nvPr>
        </p:nvSpPr>
        <p:spPr/>
        <p:txBody>
          <a:bodyPr/>
          <a:lstStyle/>
          <a:p>
            <a:r>
              <a:rPr lang="en-US"/>
              <a:t>© 2020 Kaleva Law Office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4F3C9-D6B6-6F4A-9139-4AF8B9DFE2BF}" type="datetime1">
              <a:rPr lang="en-US" smtClean="0"/>
              <a:t>10/12/20</a:t>
            </a:fld>
            <a:endParaRPr lang="en-US" dirty="0"/>
          </a:p>
        </p:txBody>
      </p:sp>
      <p:sp>
        <p:nvSpPr>
          <p:cNvPr id="6" name="Footer Placeholder 5"/>
          <p:cNvSpPr>
            <a:spLocks noGrp="1"/>
          </p:cNvSpPr>
          <p:nvPr>
            <p:ph type="ftr" sz="quarter" idx="11"/>
          </p:nvPr>
        </p:nvSpPr>
        <p:spPr/>
        <p:txBody>
          <a:bodyPr/>
          <a:lstStyle/>
          <a:p>
            <a:r>
              <a:rPr lang="en-US"/>
              <a:t>© 2020 Kaleva Law Office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11B90B-07CB-974A-A638-6129DC777B24}" type="datetime1">
              <a:rPr lang="en-US" smtClean="0"/>
              <a:t>10/12/20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2020 Kaleva Law Office</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png"/><Relationship Id="rId7" Type="http://schemas.openxmlformats.org/officeDocument/2006/relationships/diagramQuickStyle" Target="../diagrams/quickStyle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4.png"/><Relationship Id="rId9" Type="http://schemas.microsoft.com/office/2007/relationships/diagramDrawing" Target="../diagrams/drawing8.xml"/></Relationships>
</file>

<file path=ppt/slides/_rels/slide4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4.png"/><Relationship Id="rId7" Type="http://schemas.openxmlformats.org/officeDocument/2006/relationships/diagramColors" Target="../diagrams/colors9.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FF47-70DD-0248-BCBA-5677EB182911}"/>
              </a:ext>
            </a:extLst>
          </p:cNvPr>
          <p:cNvSpPr>
            <a:spLocks noGrp="1"/>
          </p:cNvSpPr>
          <p:nvPr>
            <p:ph type="ctrTitle"/>
          </p:nvPr>
        </p:nvSpPr>
        <p:spPr/>
        <p:txBody>
          <a:bodyPr/>
          <a:lstStyle/>
          <a:p>
            <a:r>
              <a:rPr lang="en-US" dirty="0"/>
              <a:t>Title IX Coordinator Training</a:t>
            </a:r>
          </a:p>
        </p:txBody>
      </p:sp>
      <p:sp>
        <p:nvSpPr>
          <p:cNvPr id="3" name="Subtitle 2">
            <a:extLst>
              <a:ext uri="{FF2B5EF4-FFF2-40B4-BE49-F238E27FC236}">
                <a16:creationId xmlns:a16="http://schemas.microsoft.com/office/drawing/2014/main" id="{E22DA832-2782-5244-B373-987FEFFBEF0E}"/>
              </a:ext>
            </a:extLst>
          </p:cNvPr>
          <p:cNvSpPr>
            <a:spLocks noGrp="1"/>
          </p:cNvSpPr>
          <p:nvPr>
            <p:ph type="subTitle" idx="1"/>
          </p:nvPr>
        </p:nvSpPr>
        <p:spPr/>
        <p:txBody>
          <a:bodyPr>
            <a:normAutofit/>
          </a:bodyPr>
          <a:lstStyle/>
          <a:p>
            <a:r>
              <a:rPr lang="en-US" sz="2000" dirty="0"/>
              <a:t>A comprehensive overview of the 2020 Title IX Regulations for School District Title IX Coordinators</a:t>
            </a:r>
          </a:p>
          <a:p>
            <a:endParaRPr lang="en-US" sz="3200" dirty="0"/>
          </a:p>
        </p:txBody>
      </p:sp>
      <p:sp>
        <p:nvSpPr>
          <p:cNvPr id="4" name="TextBox 3">
            <a:extLst>
              <a:ext uri="{FF2B5EF4-FFF2-40B4-BE49-F238E27FC236}">
                <a16:creationId xmlns:a16="http://schemas.microsoft.com/office/drawing/2014/main" id="{2BE8A61E-B1DF-934F-ACA8-23DB0754287C}"/>
              </a:ext>
            </a:extLst>
          </p:cNvPr>
          <p:cNvSpPr txBox="1"/>
          <p:nvPr/>
        </p:nvSpPr>
        <p:spPr>
          <a:xfrm>
            <a:off x="4349262" y="4654062"/>
            <a:ext cx="3669323" cy="369332"/>
          </a:xfrm>
          <a:prstGeom prst="rect">
            <a:avLst/>
          </a:prstGeom>
          <a:noFill/>
        </p:spPr>
        <p:txBody>
          <a:bodyPr wrap="square" rtlCol="0">
            <a:spAutoFit/>
          </a:bodyPr>
          <a:lstStyle/>
          <a:p>
            <a:pPr algn="ctr"/>
            <a:r>
              <a:rPr lang="en-US" b="1" dirty="0"/>
              <a:t>Kaleva Law Office</a:t>
            </a:r>
          </a:p>
        </p:txBody>
      </p:sp>
      <p:sp>
        <p:nvSpPr>
          <p:cNvPr id="5" name="Footer Placeholder 4">
            <a:extLst>
              <a:ext uri="{FF2B5EF4-FFF2-40B4-BE49-F238E27FC236}">
                <a16:creationId xmlns:a16="http://schemas.microsoft.com/office/drawing/2014/main" id="{B9904EED-3AF2-364B-AF92-EEA094F5CF46}"/>
              </a:ext>
            </a:extLst>
          </p:cNvPr>
          <p:cNvSpPr>
            <a:spLocks noGrp="1"/>
          </p:cNvSpPr>
          <p:nvPr>
            <p:ph type="ftr" sz="quarter" idx="11"/>
          </p:nvPr>
        </p:nvSpPr>
        <p:spPr/>
        <p:txBody>
          <a:bodyPr/>
          <a:lstStyle/>
          <a:p>
            <a:r>
              <a:rPr lang="en-US" dirty="0"/>
              <a:t>© 2020 Kaleva Law Office</a:t>
            </a:r>
          </a:p>
        </p:txBody>
      </p:sp>
    </p:spTree>
    <p:extLst>
      <p:ext uri="{BB962C8B-B14F-4D97-AF65-F5344CB8AC3E}">
        <p14:creationId xmlns:p14="http://schemas.microsoft.com/office/powerpoint/2010/main" val="421531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E8DBA9-D82B-8C4E-B8DA-E74E59A410F3}"/>
              </a:ext>
            </a:extLst>
          </p:cNvPr>
          <p:cNvSpPr>
            <a:spLocks noGrp="1"/>
          </p:cNvSpPr>
          <p:nvPr>
            <p:ph type="title"/>
          </p:nvPr>
        </p:nvSpPr>
        <p:spPr>
          <a:xfrm>
            <a:off x="640080" y="635508"/>
            <a:ext cx="3354470" cy="5586984"/>
          </a:xfrm>
        </p:spPr>
        <p:txBody>
          <a:bodyPr>
            <a:normAutofit/>
          </a:bodyPr>
          <a:lstStyle/>
          <a:p>
            <a:r>
              <a:rPr lang="en-US" sz="4800">
                <a:solidFill>
                  <a:schemeClr val="tx2"/>
                </a:solidFill>
              </a:rPr>
              <a:t>Consent</a:t>
            </a:r>
          </a:p>
        </p:txBody>
      </p:sp>
      <p:sp>
        <p:nvSpPr>
          <p:cNvPr id="13" name="Rectangle 12">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AA20277-EDB6-D74C-81AE-EE103C188062}"/>
              </a:ext>
            </a:extLst>
          </p:cNvPr>
          <p:cNvSpPr>
            <a:spLocks noGrp="1"/>
          </p:cNvSpPr>
          <p:nvPr>
            <p:ph idx="1"/>
          </p:nvPr>
        </p:nvSpPr>
        <p:spPr>
          <a:xfrm>
            <a:off x="5617804" y="954756"/>
            <a:ext cx="5613283" cy="4853888"/>
          </a:xfrm>
        </p:spPr>
        <p:txBody>
          <a:bodyPr anchor="ctr">
            <a:normAutofit/>
          </a:bodyPr>
          <a:lstStyle/>
          <a:p>
            <a:pPr marL="0" indent="0">
              <a:buNone/>
            </a:pPr>
            <a:r>
              <a:rPr lang="en-US" sz="2200" b="1" dirty="0">
                <a:solidFill>
                  <a:schemeClr val="bg1"/>
                </a:solidFill>
              </a:rPr>
              <a:t>Consent:</a:t>
            </a:r>
            <a:endParaRPr lang="en-US" sz="2200" dirty="0">
              <a:solidFill>
                <a:schemeClr val="bg1"/>
              </a:solidFill>
            </a:endParaRPr>
          </a:p>
          <a:p>
            <a:r>
              <a:rPr lang="en-US" sz="2200" dirty="0">
                <a:solidFill>
                  <a:schemeClr val="bg1"/>
                </a:solidFill>
              </a:rPr>
              <a:t>U.S. DOE chose not require educational institutions to adopt a particular definition of consent with respect to sexual assault.</a:t>
            </a:r>
          </a:p>
          <a:p>
            <a:pPr marL="0" indent="0">
              <a:buNone/>
            </a:pPr>
            <a:r>
              <a:rPr lang="en-US" sz="2200" b="1" dirty="0">
                <a:solidFill>
                  <a:schemeClr val="bg1"/>
                </a:solidFill>
              </a:rPr>
              <a:t>What does this mean?</a:t>
            </a:r>
            <a:endParaRPr lang="en-US" sz="2200" dirty="0">
              <a:solidFill>
                <a:schemeClr val="bg1"/>
              </a:solidFill>
            </a:endParaRPr>
          </a:p>
          <a:p>
            <a:r>
              <a:rPr lang="en-US" sz="2200" dirty="0">
                <a:solidFill>
                  <a:schemeClr val="bg1"/>
                </a:solidFill>
              </a:rPr>
              <a:t>Create/use a definition of consent that makes sense to you and your district. Make sure you can 1) explain it and 2) apply it.</a:t>
            </a:r>
          </a:p>
          <a:p>
            <a:r>
              <a:rPr lang="en-US" sz="2200" dirty="0">
                <a:solidFill>
                  <a:schemeClr val="bg1"/>
                </a:solidFill>
              </a:rPr>
              <a:t>Make sure to include situations where consent cannot be obtained/given (i.e. coercion, incapacitation) and clearly define those situations.</a:t>
            </a:r>
          </a:p>
        </p:txBody>
      </p:sp>
      <p:sp>
        <p:nvSpPr>
          <p:cNvPr id="4" name="Footer Placeholder 3">
            <a:extLst>
              <a:ext uri="{FF2B5EF4-FFF2-40B4-BE49-F238E27FC236}">
                <a16:creationId xmlns:a16="http://schemas.microsoft.com/office/drawing/2014/main" id="{7FB267CC-8A4A-8949-8DEA-0F26E9696FE6}"/>
              </a:ext>
            </a:extLst>
          </p:cNvPr>
          <p:cNvSpPr>
            <a:spLocks noGrp="1"/>
          </p:cNvSpPr>
          <p:nvPr>
            <p:ph type="ftr" sz="quarter" idx="11"/>
          </p:nvPr>
        </p:nvSpPr>
        <p:spPr>
          <a:xfrm>
            <a:off x="5389770" y="5875868"/>
            <a:ext cx="3658333" cy="279400"/>
          </a:xfrm>
        </p:spPr>
        <p:txBody>
          <a:bodyPr>
            <a:normAutofit/>
          </a:bodyPr>
          <a:lstStyle/>
          <a:p>
            <a:pPr>
              <a:spcAft>
                <a:spcPts val="600"/>
              </a:spcAft>
            </a:pPr>
            <a:r>
              <a:rPr lang="en-US">
                <a:solidFill>
                  <a:schemeClr val="bg1"/>
                </a:solidFill>
              </a:rPr>
              <a:t>© 2020 Kaleva Law Office</a:t>
            </a:r>
          </a:p>
        </p:txBody>
      </p:sp>
      <p:sp>
        <p:nvSpPr>
          <p:cNvPr id="15" name="Rectangle 14">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6649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0E65F-BBBD-1742-8104-F4A45F6334C0}"/>
              </a:ext>
            </a:extLst>
          </p:cNvPr>
          <p:cNvSpPr>
            <a:spLocks noGrp="1"/>
          </p:cNvSpPr>
          <p:nvPr>
            <p:ph type="title"/>
          </p:nvPr>
        </p:nvSpPr>
        <p:spPr/>
        <p:txBody>
          <a:bodyPr/>
          <a:lstStyle/>
          <a:p>
            <a:r>
              <a:rPr lang="en-US" dirty="0"/>
              <a:t>Domestic Violence</a:t>
            </a:r>
          </a:p>
        </p:txBody>
      </p:sp>
      <p:sp>
        <p:nvSpPr>
          <p:cNvPr id="3" name="Content Placeholder 2">
            <a:extLst>
              <a:ext uri="{FF2B5EF4-FFF2-40B4-BE49-F238E27FC236}">
                <a16:creationId xmlns:a16="http://schemas.microsoft.com/office/drawing/2014/main" id="{4E9A1CA1-31C6-7B48-A9C7-C2CC952197CA}"/>
              </a:ext>
            </a:extLst>
          </p:cNvPr>
          <p:cNvSpPr>
            <a:spLocks noGrp="1"/>
          </p:cNvSpPr>
          <p:nvPr>
            <p:ph idx="1"/>
          </p:nvPr>
        </p:nvSpPr>
        <p:spPr/>
        <p:txBody>
          <a:bodyPr>
            <a:normAutofit fontScale="85000" lnSpcReduction="20000"/>
          </a:bodyPr>
          <a:lstStyle/>
          <a:p>
            <a:r>
              <a:rPr lang="en-US" b="1" dirty="0"/>
              <a:t>Domestic Violence: A felony or misdemeanor crime of violence committed by a current or former spouse or intimate partner of the victim;</a:t>
            </a:r>
            <a:endParaRPr lang="en-US" dirty="0"/>
          </a:p>
          <a:p>
            <a:r>
              <a:rPr lang="en-US" dirty="0"/>
              <a:t>by a person with whom the victim shares a child in common;</a:t>
            </a:r>
          </a:p>
          <a:p>
            <a:r>
              <a:rPr lang="en-US" dirty="0"/>
              <a:t>by a person who is cohabitating with, or has cohabitated with, the victim as a spouse or intimate partner;</a:t>
            </a:r>
          </a:p>
          <a:p>
            <a:r>
              <a:rPr lang="en-US" dirty="0"/>
              <a:t>by a person similarly situated to a spouse of the victim under the domestic or family violence laws of the jurisdiction in which the crime of violence occurred; or</a:t>
            </a:r>
          </a:p>
          <a:p>
            <a:r>
              <a:rPr lang="en-US" dirty="0"/>
              <a:t>by any other person against an adult or youth victim who is protected from that person's acts under the domestic or family violence laws of the jurisdiction in which the crime of violence occurred.</a:t>
            </a:r>
          </a:p>
        </p:txBody>
      </p:sp>
      <p:sp>
        <p:nvSpPr>
          <p:cNvPr id="4" name="Footer Placeholder 3">
            <a:extLst>
              <a:ext uri="{FF2B5EF4-FFF2-40B4-BE49-F238E27FC236}">
                <a16:creationId xmlns:a16="http://schemas.microsoft.com/office/drawing/2014/main" id="{D41F66AF-6231-C14D-A326-0AD530661F4E}"/>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415529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0E65F-BBBD-1742-8104-F4A45F6334C0}"/>
              </a:ext>
            </a:extLst>
          </p:cNvPr>
          <p:cNvSpPr>
            <a:spLocks noGrp="1"/>
          </p:cNvSpPr>
          <p:nvPr>
            <p:ph type="title"/>
          </p:nvPr>
        </p:nvSpPr>
        <p:spPr/>
        <p:txBody>
          <a:bodyPr/>
          <a:lstStyle/>
          <a:p>
            <a:r>
              <a:rPr lang="en-US" dirty="0"/>
              <a:t>Stalking</a:t>
            </a:r>
          </a:p>
        </p:txBody>
      </p:sp>
      <p:sp>
        <p:nvSpPr>
          <p:cNvPr id="3" name="Content Placeholder 2">
            <a:extLst>
              <a:ext uri="{FF2B5EF4-FFF2-40B4-BE49-F238E27FC236}">
                <a16:creationId xmlns:a16="http://schemas.microsoft.com/office/drawing/2014/main" id="{4E9A1CA1-31C6-7B48-A9C7-C2CC952197CA}"/>
              </a:ext>
            </a:extLst>
          </p:cNvPr>
          <p:cNvSpPr>
            <a:spLocks noGrp="1"/>
          </p:cNvSpPr>
          <p:nvPr>
            <p:ph idx="1"/>
          </p:nvPr>
        </p:nvSpPr>
        <p:spPr/>
        <p:txBody>
          <a:bodyPr>
            <a:normAutofit fontScale="70000" lnSpcReduction="20000"/>
          </a:bodyPr>
          <a:lstStyle/>
          <a:p>
            <a:r>
              <a:rPr lang="en-US" b="1" dirty="0"/>
              <a:t>Stalking: Engaging in a course of conduct directed at a specific person that would cause a reasonable person to</a:t>
            </a:r>
            <a:endParaRPr lang="en-US" sz="1050" dirty="0"/>
          </a:p>
          <a:p>
            <a:pPr lvl="1"/>
            <a:r>
              <a:rPr lang="en-US" b="1" dirty="0"/>
              <a:t>Fear for the person’s safety or the safety of others; or</a:t>
            </a:r>
            <a:endParaRPr lang="en-US" sz="1050" dirty="0"/>
          </a:p>
          <a:p>
            <a:pPr lvl="1"/>
            <a:r>
              <a:rPr lang="en-US" b="1" dirty="0"/>
              <a:t>Suffer substantial emotional distress.</a:t>
            </a:r>
            <a:endParaRPr lang="en-US" sz="1000" dirty="0"/>
          </a:p>
          <a:p>
            <a:r>
              <a:rPr lang="en-US" b="1" dirty="0"/>
              <a:t>For purposes of this definition:</a:t>
            </a:r>
            <a:endParaRPr lang="en-US" sz="1200" dirty="0"/>
          </a:p>
          <a:p>
            <a:r>
              <a:rPr lang="en-US" b="1" dirty="0"/>
              <a:t>Course of conduct </a:t>
            </a:r>
            <a:r>
              <a:rPr lang="en-US" dirty="0"/>
              <a:t>means two or more acts, including, but not limited to, acts in which the stalker directly, indirectly, or through third parties, by any action, method device, or means follows, monitors, observes, surveils, threatens, or communicates to or about, a person, or interferes with a person’s property.</a:t>
            </a:r>
            <a:endParaRPr lang="en-US" sz="1050" dirty="0"/>
          </a:p>
          <a:p>
            <a:r>
              <a:rPr lang="en-US" b="1" dirty="0"/>
              <a:t>Substantial emotional distress </a:t>
            </a:r>
            <a:r>
              <a:rPr lang="en-US" dirty="0"/>
              <a:t>means significant mental suffering or anguish that may, but does not necessarily, require medical or other professional treatment or counseling.</a:t>
            </a:r>
            <a:endParaRPr lang="en-US" sz="1050" dirty="0"/>
          </a:p>
          <a:p>
            <a:r>
              <a:rPr lang="en-US" b="1" dirty="0"/>
              <a:t>Reasonable person </a:t>
            </a:r>
            <a:r>
              <a:rPr lang="en-US" dirty="0"/>
              <a:t>means a reasonable person under similar circumstances and with similar identities to the victim.</a:t>
            </a:r>
            <a:endParaRPr lang="en-US" sz="1200" dirty="0"/>
          </a:p>
        </p:txBody>
      </p:sp>
      <p:sp>
        <p:nvSpPr>
          <p:cNvPr id="4" name="Footer Placeholder 3">
            <a:extLst>
              <a:ext uri="{FF2B5EF4-FFF2-40B4-BE49-F238E27FC236}">
                <a16:creationId xmlns:a16="http://schemas.microsoft.com/office/drawing/2014/main" id="{D41F66AF-6231-C14D-A326-0AD530661F4E}"/>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57973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54" name="Picture 53">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5" name="Rectangle 54">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56" name="Picture 55">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57" name="Picture 56">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59" name="Straight Connector 58">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61" name="Rectangle 60">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63" name="Group 62">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64" name="Picture 63">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5" name="Rectangle 64">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66" name="Picture 65">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67" name="Picture 66">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a:extLst>
              <a:ext uri="{FF2B5EF4-FFF2-40B4-BE49-F238E27FC236}">
                <a16:creationId xmlns:a16="http://schemas.microsoft.com/office/drawing/2014/main" id="{66BE8054-337C-1F4C-9A83-7D53204A3937}"/>
              </a:ext>
            </a:extLst>
          </p:cNvPr>
          <p:cNvSpPr>
            <a:spLocks noGrp="1"/>
          </p:cNvSpPr>
          <p:nvPr>
            <p:ph type="title"/>
          </p:nvPr>
        </p:nvSpPr>
        <p:spPr>
          <a:xfrm>
            <a:off x="2692398" y="1871131"/>
            <a:ext cx="6815669" cy="1515533"/>
          </a:xfrm>
        </p:spPr>
        <p:txBody>
          <a:bodyPr vert="horz" lIns="91440" tIns="45720" rIns="91440" bIns="45720" rtlCol="0" anchor="b">
            <a:normAutofit fontScale="90000"/>
          </a:bodyPr>
          <a:lstStyle/>
          <a:p>
            <a:pPr>
              <a:lnSpc>
                <a:spcPct val="90000"/>
              </a:lnSpc>
            </a:pPr>
            <a:br>
              <a:rPr lang="en-US" sz="1800" dirty="0"/>
            </a:br>
            <a:br>
              <a:rPr lang="en-US" sz="1800" dirty="0"/>
            </a:br>
            <a:br>
              <a:rPr lang="en-US" sz="1800" dirty="0"/>
            </a:br>
            <a:r>
              <a:rPr lang="en-US" dirty="0"/>
              <a:t>Conduct + Education Program or Activity</a:t>
            </a:r>
            <a:endParaRPr lang="en-US" sz="1800" dirty="0"/>
          </a:p>
        </p:txBody>
      </p:sp>
      <p:sp>
        <p:nvSpPr>
          <p:cNvPr id="3" name="Text Placeholder 2">
            <a:extLst>
              <a:ext uri="{FF2B5EF4-FFF2-40B4-BE49-F238E27FC236}">
                <a16:creationId xmlns:a16="http://schemas.microsoft.com/office/drawing/2014/main" id="{1B5F7EDA-A5DE-2149-8325-44491EDBED51}"/>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r>
              <a:rPr lang="en-US" sz="2100" dirty="0"/>
              <a:t>It is more than the behavior…</a:t>
            </a:r>
          </a:p>
          <a:p>
            <a:r>
              <a:rPr lang="en-US" sz="2100" dirty="0"/>
              <a:t>Must evaluate location/jurisdiction as well</a:t>
            </a:r>
          </a:p>
        </p:txBody>
      </p:sp>
      <p:cxnSp>
        <p:nvCxnSpPr>
          <p:cNvPr id="69" name="Straight Connector 68">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93393886-ECAF-7142-BFBE-779628E51AE3}"/>
              </a:ext>
            </a:extLst>
          </p:cNvPr>
          <p:cNvSpPr>
            <a:spLocks noGrp="1"/>
          </p:cNvSpPr>
          <p:nvPr>
            <p:ph type="ftr" sz="quarter" idx="11"/>
          </p:nvPr>
        </p:nvSpPr>
        <p:spPr>
          <a:xfrm>
            <a:off x="2692397" y="5037663"/>
            <a:ext cx="521463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 2020 Kaleva Law Office</a:t>
            </a:r>
          </a:p>
        </p:txBody>
      </p:sp>
    </p:spTree>
    <p:extLst>
      <p:ext uri="{BB962C8B-B14F-4D97-AF65-F5344CB8AC3E}">
        <p14:creationId xmlns:p14="http://schemas.microsoft.com/office/powerpoint/2010/main" val="17344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DBA9-D82B-8C4E-B8DA-E74E59A410F3}"/>
              </a:ext>
            </a:extLst>
          </p:cNvPr>
          <p:cNvSpPr>
            <a:spLocks noGrp="1"/>
          </p:cNvSpPr>
          <p:nvPr>
            <p:ph type="title"/>
          </p:nvPr>
        </p:nvSpPr>
        <p:spPr/>
        <p:txBody>
          <a:bodyPr>
            <a:normAutofit/>
          </a:bodyPr>
          <a:lstStyle/>
          <a:p>
            <a:r>
              <a:rPr lang="en-US" dirty="0"/>
              <a:t>Jurisdiction</a:t>
            </a:r>
          </a:p>
        </p:txBody>
      </p:sp>
      <p:sp>
        <p:nvSpPr>
          <p:cNvPr id="3" name="Content Placeholder 2">
            <a:extLst>
              <a:ext uri="{FF2B5EF4-FFF2-40B4-BE49-F238E27FC236}">
                <a16:creationId xmlns:a16="http://schemas.microsoft.com/office/drawing/2014/main" id="{AAA20277-EDB6-D74C-81AE-EE103C188062}"/>
              </a:ext>
            </a:extLst>
          </p:cNvPr>
          <p:cNvSpPr>
            <a:spLocks noGrp="1"/>
          </p:cNvSpPr>
          <p:nvPr>
            <p:ph idx="1"/>
          </p:nvPr>
        </p:nvSpPr>
        <p:spPr/>
        <p:txBody>
          <a:bodyPr>
            <a:noAutofit/>
          </a:bodyPr>
          <a:lstStyle/>
          <a:p>
            <a:pPr lvl="0"/>
            <a:r>
              <a:rPr lang="en-US" sz="1800" b="1" dirty="0"/>
              <a:t>Education program or activity</a:t>
            </a:r>
          </a:p>
          <a:p>
            <a:pPr lvl="1"/>
            <a:r>
              <a:rPr lang="en-US" sz="1800" dirty="0"/>
              <a:t>Locations, events, circumstances (operations) over which the district exercised substantial control</a:t>
            </a:r>
          </a:p>
          <a:p>
            <a:pPr lvl="2"/>
            <a:r>
              <a:rPr lang="en-US" dirty="0"/>
              <a:t>Over both the respondent AND the context in which the sexual harassment occurs. </a:t>
            </a:r>
          </a:p>
          <a:p>
            <a:r>
              <a:rPr lang="en-US" sz="1800" dirty="0"/>
              <a:t>Includes online sexual harassment but it must be analyzed to determine if it occurs in education program or activity.</a:t>
            </a:r>
          </a:p>
          <a:p>
            <a:r>
              <a:rPr lang="en-US" sz="1800" dirty="0"/>
              <a:t>Does not create or apply a geographic test, does not draw the line between “off-campus/property” and “on campus/property”, and does not create a distinction between sexual harassment occurring in person versus online. </a:t>
            </a:r>
          </a:p>
        </p:txBody>
      </p:sp>
      <p:sp>
        <p:nvSpPr>
          <p:cNvPr id="4" name="Footer Placeholder 3">
            <a:extLst>
              <a:ext uri="{FF2B5EF4-FFF2-40B4-BE49-F238E27FC236}">
                <a16:creationId xmlns:a16="http://schemas.microsoft.com/office/drawing/2014/main" id="{7FB267CC-8A4A-8949-8DEA-0F26E9696FE6}"/>
              </a:ext>
            </a:extLst>
          </p:cNvPr>
          <p:cNvSpPr>
            <a:spLocks noGrp="1"/>
          </p:cNvSpPr>
          <p:nvPr>
            <p:ph type="ftr" sz="quarter" idx="11"/>
          </p:nvPr>
        </p:nvSpPr>
        <p:spPr/>
        <p:txBody>
          <a:bodyPr/>
          <a:lstStyle/>
          <a:p>
            <a:r>
              <a:rPr lang="en-US" dirty="0"/>
              <a:t>© 2020 Kaleva Law Office</a:t>
            </a:r>
          </a:p>
        </p:txBody>
      </p:sp>
    </p:spTree>
    <p:extLst>
      <p:ext uri="{BB962C8B-B14F-4D97-AF65-F5344CB8AC3E}">
        <p14:creationId xmlns:p14="http://schemas.microsoft.com/office/powerpoint/2010/main" val="2487021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AC0E65F-BBBD-1742-8104-F4A45F6334C0}"/>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Definition of “Educational Program or Activity”</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E9A1CA1-31C6-7B48-A9C7-C2CC952197CA}"/>
              </a:ext>
            </a:extLst>
          </p:cNvPr>
          <p:cNvSpPr>
            <a:spLocks noGrp="1"/>
          </p:cNvSpPr>
          <p:nvPr>
            <p:ph idx="1"/>
          </p:nvPr>
        </p:nvSpPr>
        <p:spPr>
          <a:xfrm>
            <a:off x="5140934" y="469900"/>
            <a:ext cx="5953630" cy="5405968"/>
          </a:xfrm>
        </p:spPr>
        <p:txBody>
          <a:bodyPr anchor="ctr">
            <a:normAutofit/>
          </a:bodyPr>
          <a:lstStyle/>
          <a:p>
            <a:r>
              <a:rPr lang="en-US" dirty="0"/>
              <a:t>“Educational program or activity” includes </a:t>
            </a:r>
            <a:r>
              <a:rPr lang="en-US" b="1" dirty="0"/>
              <a:t>locations, events, or circumstances over whic</a:t>
            </a:r>
            <a:r>
              <a:rPr lang="en-US" dirty="0"/>
              <a:t>h the recipient exercised </a:t>
            </a:r>
            <a:r>
              <a:rPr lang="en-US" b="1" dirty="0"/>
              <a:t>substantial control </a:t>
            </a:r>
            <a:r>
              <a:rPr lang="en-US" dirty="0"/>
              <a:t>over </a:t>
            </a:r>
            <a:r>
              <a:rPr lang="en-US" b="1" dirty="0"/>
              <a:t>both the respondent and the context </a:t>
            </a:r>
            <a:r>
              <a:rPr lang="en-US" dirty="0"/>
              <a:t>in which the sexual harassment occurs…</a:t>
            </a:r>
          </a:p>
        </p:txBody>
      </p:sp>
      <p:sp>
        <p:nvSpPr>
          <p:cNvPr id="4" name="Footer Placeholder 3">
            <a:extLst>
              <a:ext uri="{FF2B5EF4-FFF2-40B4-BE49-F238E27FC236}">
                <a16:creationId xmlns:a16="http://schemas.microsoft.com/office/drawing/2014/main" id="{D41F66AF-6231-C14D-A326-0AD530661F4E}"/>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3586158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1" name="Group 10">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6" name="Picture 11">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a:extLst>
              <a:ext uri="{FF2B5EF4-FFF2-40B4-BE49-F238E27FC236}">
                <a16:creationId xmlns:a16="http://schemas.microsoft.com/office/drawing/2014/main" id="{B3988995-C8B1-194B-B425-9F32314954BF}"/>
              </a:ext>
            </a:extLst>
          </p:cNvPr>
          <p:cNvSpPr>
            <a:spLocks noGrp="1"/>
          </p:cNvSpPr>
          <p:nvPr>
            <p:ph type="ctrTitle"/>
          </p:nvPr>
        </p:nvSpPr>
        <p:spPr>
          <a:xfrm>
            <a:off x="2692398" y="1871131"/>
            <a:ext cx="6815669" cy="1515533"/>
          </a:xfrm>
        </p:spPr>
        <p:txBody>
          <a:bodyPr>
            <a:normAutofit/>
          </a:bodyPr>
          <a:lstStyle/>
          <a:p>
            <a:pPr>
              <a:lnSpc>
                <a:spcPct val="90000"/>
              </a:lnSpc>
            </a:pPr>
            <a:r>
              <a:rPr lang="en-US" sz="3400" dirty="0"/>
              <a:t>The Role of the Title IX Coordinator</a:t>
            </a:r>
          </a:p>
        </p:txBody>
      </p:sp>
      <p:sp>
        <p:nvSpPr>
          <p:cNvPr id="3" name="Subtitle 2">
            <a:extLst>
              <a:ext uri="{FF2B5EF4-FFF2-40B4-BE49-F238E27FC236}">
                <a16:creationId xmlns:a16="http://schemas.microsoft.com/office/drawing/2014/main" id="{81FD81E8-094F-3549-8A40-5AB19F50E580}"/>
              </a:ext>
            </a:extLst>
          </p:cNvPr>
          <p:cNvSpPr>
            <a:spLocks noGrp="1"/>
          </p:cNvSpPr>
          <p:nvPr>
            <p:ph type="subTitle" idx="1"/>
          </p:nvPr>
        </p:nvSpPr>
        <p:spPr>
          <a:xfrm>
            <a:off x="2692398" y="3657597"/>
            <a:ext cx="6815669" cy="1320802"/>
          </a:xfrm>
        </p:spPr>
        <p:txBody>
          <a:bodyPr>
            <a:normAutofit/>
          </a:bodyPr>
          <a:lstStyle/>
          <a:p>
            <a:r>
              <a:rPr lang="en-US" dirty="0"/>
              <a:t>What the regulations tell us</a:t>
            </a:r>
          </a:p>
        </p:txBody>
      </p:sp>
      <p:cxnSp>
        <p:nvCxnSpPr>
          <p:cNvPr id="17" name="Straight Connector 16">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37AA0EA8-178D-474F-823D-3B270A1AB020}"/>
              </a:ext>
            </a:extLst>
          </p:cNvPr>
          <p:cNvSpPr>
            <a:spLocks noGrp="1"/>
          </p:cNvSpPr>
          <p:nvPr>
            <p:ph type="ftr" sz="quarter" idx="11"/>
          </p:nvPr>
        </p:nvSpPr>
        <p:spPr>
          <a:xfrm>
            <a:off x="2692397" y="5037663"/>
            <a:ext cx="5214635"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70223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A76D47B-3D1F-4B84-B656-CF3A5A4408E7}"/>
              </a:ext>
            </a:extLst>
          </p:cNvPr>
          <p:cNvPicPr>
            <a:picLocks noChangeAspect="1"/>
          </p:cNvPicPr>
          <p:nvPr/>
        </p:nvPicPr>
        <p:blipFill rotWithShape="1">
          <a:blip r:embed="rId2">
            <a:alphaModFix amt="35000"/>
          </a:blip>
          <a:srcRect t="25743"/>
          <a:stretch/>
        </p:blipFill>
        <p:spPr>
          <a:xfrm>
            <a:off x="20" y="10"/>
            <a:ext cx="12191980" cy="6857990"/>
          </a:xfrm>
          <a:prstGeom prst="rect">
            <a:avLst/>
          </a:prstGeom>
        </p:spPr>
      </p:pic>
      <p:sp>
        <p:nvSpPr>
          <p:cNvPr id="2" name="Title 1">
            <a:extLst>
              <a:ext uri="{FF2B5EF4-FFF2-40B4-BE49-F238E27FC236}">
                <a16:creationId xmlns:a16="http://schemas.microsoft.com/office/drawing/2014/main" id="{17E8DBA9-D82B-8C4E-B8DA-E74E59A410F3}"/>
              </a:ext>
            </a:extLst>
          </p:cNvPr>
          <p:cNvSpPr>
            <a:spLocks noGrp="1"/>
          </p:cNvSpPr>
          <p:nvPr>
            <p:ph type="title"/>
          </p:nvPr>
        </p:nvSpPr>
        <p:spPr>
          <a:xfrm>
            <a:off x="1295402" y="982132"/>
            <a:ext cx="9601196" cy="1303867"/>
          </a:xfrm>
        </p:spPr>
        <p:txBody>
          <a:bodyPr>
            <a:normAutofit/>
          </a:bodyPr>
          <a:lstStyle/>
          <a:p>
            <a:r>
              <a:rPr lang="en-US">
                <a:solidFill>
                  <a:srgbClr val="FFFFFF"/>
                </a:solidFill>
              </a:rPr>
              <a:t>Title IX Coordinator</a:t>
            </a:r>
          </a:p>
        </p:txBody>
      </p:sp>
      <p:cxnSp>
        <p:nvCxnSpPr>
          <p:cNvPr id="12" name="Straight Connector 11">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AAA20277-EDB6-D74C-81AE-EE103C188062}"/>
              </a:ext>
            </a:extLst>
          </p:cNvPr>
          <p:cNvSpPr>
            <a:spLocks noGrp="1"/>
          </p:cNvSpPr>
          <p:nvPr>
            <p:ph idx="1"/>
          </p:nvPr>
        </p:nvSpPr>
        <p:spPr>
          <a:xfrm>
            <a:off x="1295401" y="2556932"/>
            <a:ext cx="9601196" cy="3318936"/>
          </a:xfrm>
        </p:spPr>
        <p:txBody>
          <a:bodyPr>
            <a:normAutofit/>
          </a:bodyPr>
          <a:lstStyle/>
          <a:p>
            <a:r>
              <a:rPr lang="en-US" b="1" i="1" dirty="0">
                <a:solidFill>
                  <a:srgbClr val="FFFFFF"/>
                </a:solidFill>
              </a:rPr>
              <a:t>OCR has found that some of the most egregious and harmful Title IX violations occur when a recipient fails to designate a Title IX coordinator or when a Title IX coordinator has not been sufficiently trained or given the appropriate level of authority to oversee the recipient’s compliance with Title IX.</a:t>
            </a:r>
            <a:endParaRPr lang="en-US" dirty="0">
              <a:solidFill>
                <a:srgbClr val="FFFFFF"/>
              </a:solidFill>
            </a:endParaRPr>
          </a:p>
          <a:p>
            <a:r>
              <a:rPr lang="en-US" b="1" i="1" dirty="0">
                <a:solidFill>
                  <a:srgbClr val="FFFFFF"/>
                </a:solidFill>
              </a:rPr>
              <a:t>- 2015 DCL</a:t>
            </a:r>
            <a:endParaRPr lang="en-US" dirty="0">
              <a:solidFill>
                <a:srgbClr val="FFFFFF"/>
              </a:solidFill>
            </a:endParaRPr>
          </a:p>
        </p:txBody>
      </p:sp>
      <p:sp>
        <p:nvSpPr>
          <p:cNvPr id="4" name="Footer Placeholder 3">
            <a:extLst>
              <a:ext uri="{FF2B5EF4-FFF2-40B4-BE49-F238E27FC236}">
                <a16:creationId xmlns:a16="http://schemas.microsoft.com/office/drawing/2014/main" id="{7FB267CC-8A4A-8949-8DEA-0F26E9696FE6}"/>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FFFFFF"/>
                </a:solidFill>
              </a:rPr>
              <a:t>© 2020 Kaleva Law Office</a:t>
            </a:r>
          </a:p>
        </p:txBody>
      </p:sp>
    </p:spTree>
    <p:extLst>
      <p:ext uri="{BB962C8B-B14F-4D97-AF65-F5344CB8AC3E}">
        <p14:creationId xmlns:p14="http://schemas.microsoft.com/office/powerpoint/2010/main" val="348193747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3BE446D-A804-BB41-A92F-3B3CCA0C469D}"/>
              </a:ext>
            </a:extLst>
          </p:cNvPr>
          <p:cNvSpPr>
            <a:spLocks noGrp="1"/>
          </p:cNvSpPr>
          <p:nvPr>
            <p:ph type="title"/>
          </p:nvPr>
        </p:nvSpPr>
        <p:spPr>
          <a:xfrm>
            <a:off x="952108" y="954756"/>
            <a:ext cx="2730414" cy="4946003"/>
          </a:xfrm>
        </p:spPr>
        <p:txBody>
          <a:bodyPr>
            <a:normAutofit/>
          </a:bodyPr>
          <a:lstStyle/>
          <a:p>
            <a:r>
              <a:rPr lang="en-US" sz="4100">
                <a:solidFill>
                  <a:srgbClr val="FFFFFF"/>
                </a:solidFill>
              </a:rPr>
              <a:t>Role of the Title IX Coordinator</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CE7680-592A-2943-95D2-1A56817A545E}"/>
              </a:ext>
            </a:extLst>
          </p:cNvPr>
          <p:cNvSpPr>
            <a:spLocks noGrp="1"/>
          </p:cNvSpPr>
          <p:nvPr>
            <p:ph idx="1"/>
          </p:nvPr>
        </p:nvSpPr>
        <p:spPr>
          <a:xfrm>
            <a:off x="5140934" y="469900"/>
            <a:ext cx="5953630" cy="5752592"/>
          </a:xfrm>
        </p:spPr>
        <p:txBody>
          <a:bodyPr anchor="ctr">
            <a:normAutofit lnSpcReduction="10000"/>
          </a:bodyPr>
          <a:lstStyle/>
          <a:p>
            <a:pPr>
              <a:lnSpc>
                <a:spcPct val="90000"/>
              </a:lnSpc>
            </a:pPr>
            <a:endParaRPr lang="en-US" sz="1900" b="1" dirty="0"/>
          </a:p>
          <a:p>
            <a:pPr>
              <a:lnSpc>
                <a:spcPct val="90000"/>
              </a:lnSpc>
            </a:pPr>
            <a:endParaRPr lang="en-US" sz="1900" b="1" dirty="0"/>
          </a:p>
          <a:p>
            <a:pPr>
              <a:lnSpc>
                <a:spcPct val="90000"/>
              </a:lnSpc>
            </a:pPr>
            <a:r>
              <a:rPr lang="en-US" sz="1900" b="1" dirty="0"/>
              <a:t>Build a Title IX Team</a:t>
            </a:r>
            <a:endParaRPr lang="en-US" sz="1900" dirty="0"/>
          </a:p>
          <a:p>
            <a:pPr>
              <a:lnSpc>
                <a:spcPct val="90000"/>
              </a:lnSpc>
            </a:pPr>
            <a:r>
              <a:rPr lang="en-US" sz="1900" b="1" dirty="0"/>
              <a:t>Coordinate training for Title IX Team and all employees</a:t>
            </a:r>
            <a:endParaRPr lang="en-US" sz="1900" dirty="0"/>
          </a:p>
          <a:p>
            <a:pPr>
              <a:lnSpc>
                <a:spcPct val="90000"/>
              </a:lnSpc>
            </a:pPr>
            <a:r>
              <a:rPr lang="en-US" sz="1900" b="1" dirty="0"/>
              <a:t>Coordinate response to all complaints involving Sexual Harassment</a:t>
            </a:r>
            <a:endParaRPr lang="en-US" sz="1900" dirty="0"/>
          </a:p>
          <a:p>
            <a:pPr>
              <a:lnSpc>
                <a:spcPct val="90000"/>
              </a:lnSpc>
            </a:pPr>
            <a:r>
              <a:rPr lang="en-US" sz="1900" b="1" dirty="0"/>
              <a:t>Provide and track Supportive Measures </a:t>
            </a:r>
          </a:p>
          <a:p>
            <a:pPr>
              <a:lnSpc>
                <a:spcPct val="90000"/>
              </a:lnSpc>
            </a:pPr>
            <a:r>
              <a:rPr lang="en-US" sz="1900" b="1" dirty="0"/>
              <a:t>Monitor investigations, resolutions, outcomes, remedies and sanctions</a:t>
            </a:r>
            <a:endParaRPr lang="en-US" sz="1900" dirty="0"/>
          </a:p>
          <a:p>
            <a:pPr>
              <a:lnSpc>
                <a:spcPct val="90000"/>
              </a:lnSpc>
            </a:pPr>
            <a:r>
              <a:rPr lang="en-US" sz="1900" b="1" dirty="0"/>
              <a:t>Monitor patterns and trends</a:t>
            </a:r>
            <a:endParaRPr lang="en-US" sz="1900" dirty="0"/>
          </a:p>
          <a:p>
            <a:pPr>
              <a:lnSpc>
                <a:spcPct val="90000"/>
              </a:lnSpc>
            </a:pPr>
            <a:r>
              <a:rPr lang="en-US" sz="1900" b="1" dirty="0"/>
              <a:t>Avoid Conflicts of Interest and biases Update Policies and Procedures</a:t>
            </a:r>
          </a:p>
          <a:p>
            <a:pPr>
              <a:lnSpc>
                <a:spcPct val="90000"/>
              </a:lnSpc>
            </a:pPr>
            <a:r>
              <a:rPr lang="en-US" sz="1900" b="1" dirty="0"/>
              <a:t>Recordkeeping</a:t>
            </a:r>
          </a:p>
          <a:p>
            <a:pPr marL="0" indent="0">
              <a:lnSpc>
                <a:spcPct val="90000"/>
              </a:lnSpc>
              <a:buNone/>
            </a:pPr>
            <a:r>
              <a:rPr lang="en-US" sz="1900" b="1" i="1" dirty="0"/>
              <a:t>***The recipient of a report of sexual discrimination must inform the Title IX Coordinator regardless of who will conduct the investigation***</a:t>
            </a:r>
          </a:p>
          <a:p>
            <a:pPr>
              <a:lnSpc>
                <a:spcPct val="90000"/>
              </a:lnSpc>
            </a:pPr>
            <a:endParaRPr lang="en-US" sz="1900" b="1" dirty="0"/>
          </a:p>
          <a:p>
            <a:pPr marL="0" indent="0">
              <a:lnSpc>
                <a:spcPct val="90000"/>
              </a:lnSpc>
              <a:buNone/>
            </a:pPr>
            <a:endParaRPr lang="en-US" sz="1900" dirty="0"/>
          </a:p>
          <a:p>
            <a:pPr>
              <a:lnSpc>
                <a:spcPct val="90000"/>
              </a:lnSpc>
            </a:pPr>
            <a:endParaRPr lang="en-US" sz="1900" dirty="0"/>
          </a:p>
        </p:txBody>
      </p:sp>
      <p:sp>
        <p:nvSpPr>
          <p:cNvPr id="4" name="Footer Placeholder 3">
            <a:extLst>
              <a:ext uri="{FF2B5EF4-FFF2-40B4-BE49-F238E27FC236}">
                <a16:creationId xmlns:a16="http://schemas.microsoft.com/office/drawing/2014/main" id="{32EF8978-2D4C-9248-99C3-A4E6253FEE40}"/>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356860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E446D-A804-BB41-A92F-3B3CCA0C469D}"/>
              </a:ext>
            </a:extLst>
          </p:cNvPr>
          <p:cNvSpPr>
            <a:spLocks noGrp="1"/>
          </p:cNvSpPr>
          <p:nvPr>
            <p:ph type="title"/>
          </p:nvPr>
        </p:nvSpPr>
        <p:spPr/>
        <p:txBody>
          <a:bodyPr/>
          <a:lstStyle/>
          <a:p>
            <a:r>
              <a:rPr lang="en-US" dirty="0"/>
              <a:t>Who else is on the team?</a:t>
            </a:r>
          </a:p>
        </p:txBody>
      </p:sp>
      <p:sp>
        <p:nvSpPr>
          <p:cNvPr id="3" name="Content Placeholder 2">
            <a:extLst>
              <a:ext uri="{FF2B5EF4-FFF2-40B4-BE49-F238E27FC236}">
                <a16:creationId xmlns:a16="http://schemas.microsoft.com/office/drawing/2014/main" id="{33CE7680-592A-2943-95D2-1A56817A545E}"/>
              </a:ext>
            </a:extLst>
          </p:cNvPr>
          <p:cNvSpPr>
            <a:spLocks noGrp="1"/>
          </p:cNvSpPr>
          <p:nvPr>
            <p:ph idx="1"/>
          </p:nvPr>
        </p:nvSpPr>
        <p:spPr/>
        <p:txBody>
          <a:bodyPr>
            <a:normAutofit/>
          </a:bodyPr>
          <a:lstStyle/>
          <a:p>
            <a:pPr lvl="0"/>
            <a:r>
              <a:rPr lang="en-US" dirty="0"/>
              <a:t>Title IX Coordinator</a:t>
            </a:r>
          </a:p>
          <a:p>
            <a:r>
              <a:rPr lang="en-US" dirty="0"/>
              <a:t>Investigator (s)</a:t>
            </a:r>
          </a:p>
          <a:p>
            <a:r>
              <a:rPr lang="en-US" dirty="0"/>
              <a:t>Decision maker (s)</a:t>
            </a:r>
          </a:p>
          <a:p>
            <a:r>
              <a:rPr lang="en-US" dirty="0"/>
              <a:t>Appellate Decision Maker (s)</a:t>
            </a:r>
          </a:p>
          <a:p>
            <a:r>
              <a:rPr lang="en-US" dirty="0"/>
              <a:t>Informal Resolution Facilitators </a:t>
            </a:r>
          </a:p>
          <a:p>
            <a:r>
              <a:rPr lang="en-US" dirty="0"/>
              <a:t>Employees (reporting)</a:t>
            </a:r>
          </a:p>
        </p:txBody>
      </p:sp>
      <p:sp>
        <p:nvSpPr>
          <p:cNvPr id="4" name="Footer Placeholder 3">
            <a:extLst>
              <a:ext uri="{FF2B5EF4-FFF2-40B4-BE49-F238E27FC236}">
                <a16:creationId xmlns:a16="http://schemas.microsoft.com/office/drawing/2014/main" id="{32EF8978-2D4C-9248-99C3-A4E6253FEE40}"/>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4024662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38D825A-7A92-4AB2-AA2B-4B9A0189564A}"/>
              </a:ext>
            </a:extLst>
          </p:cNvPr>
          <p:cNvPicPr>
            <a:picLocks noChangeAspect="1"/>
          </p:cNvPicPr>
          <p:nvPr/>
        </p:nvPicPr>
        <p:blipFill rotWithShape="1">
          <a:blip r:embed="rId2">
            <a:alphaModFix amt="35000"/>
          </a:blip>
          <a:srcRect t="7787"/>
          <a:stretch/>
        </p:blipFill>
        <p:spPr>
          <a:xfrm>
            <a:off x="20" y="10"/>
            <a:ext cx="12191980" cy="6857990"/>
          </a:xfrm>
          <a:prstGeom prst="rect">
            <a:avLst/>
          </a:prstGeom>
        </p:spPr>
      </p:pic>
      <p:sp>
        <p:nvSpPr>
          <p:cNvPr id="2" name="Title 1">
            <a:extLst>
              <a:ext uri="{FF2B5EF4-FFF2-40B4-BE49-F238E27FC236}">
                <a16:creationId xmlns:a16="http://schemas.microsoft.com/office/drawing/2014/main" id="{8339107A-EFD2-9340-86FA-A6F8E97C96C2}"/>
              </a:ext>
            </a:extLst>
          </p:cNvPr>
          <p:cNvSpPr>
            <a:spLocks noGrp="1"/>
          </p:cNvSpPr>
          <p:nvPr>
            <p:ph type="title"/>
          </p:nvPr>
        </p:nvSpPr>
        <p:spPr>
          <a:xfrm>
            <a:off x="1295402" y="982132"/>
            <a:ext cx="9601196" cy="1303867"/>
          </a:xfrm>
        </p:spPr>
        <p:txBody>
          <a:bodyPr>
            <a:normAutofit/>
          </a:bodyPr>
          <a:lstStyle/>
          <a:p>
            <a:r>
              <a:rPr lang="en-US" dirty="0">
                <a:solidFill>
                  <a:srgbClr val="FFFFFF"/>
                </a:solidFill>
              </a:rPr>
              <a:t>Housekeeping</a:t>
            </a:r>
          </a:p>
        </p:txBody>
      </p:sp>
      <p:cxnSp>
        <p:nvCxnSpPr>
          <p:cNvPr id="22" name="Straight Connector 21">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AA19BC0-AD98-8D4A-87FE-246B9A62BE99}"/>
              </a:ext>
            </a:extLst>
          </p:cNvPr>
          <p:cNvSpPr>
            <a:spLocks noGrp="1"/>
          </p:cNvSpPr>
          <p:nvPr>
            <p:ph idx="1"/>
          </p:nvPr>
        </p:nvSpPr>
        <p:spPr>
          <a:xfrm>
            <a:off x="1295401" y="2556932"/>
            <a:ext cx="9601196" cy="3318936"/>
          </a:xfrm>
        </p:spPr>
        <p:txBody>
          <a:bodyPr>
            <a:normAutofit/>
          </a:bodyPr>
          <a:lstStyle/>
          <a:p>
            <a:pPr lvl="0"/>
            <a:r>
              <a:rPr lang="en-US" dirty="0">
                <a:solidFill>
                  <a:srgbClr val="FFFFFF"/>
                </a:solidFill>
              </a:rPr>
              <a:t>Consult with legal counsel regarding how best to address a specific situation</a:t>
            </a:r>
          </a:p>
          <a:p>
            <a:pPr lvl="0"/>
            <a:r>
              <a:rPr lang="en-US" dirty="0">
                <a:solidFill>
                  <a:srgbClr val="FFFFFF"/>
                </a:solidFill>
              </a:rPr>
              <a:t>We will send a copy of the slides after this presentation to all who registered their email address when signing in</a:t>
            </a:r>
          </a:p>
          <a:p>
            <a:pPr lvl="0"/>
            <a:r>
              <a:rPr lang="en-US" dirty="0">
                <a:solidFill>
                  <a:srgbClr val="FFFFFF"/>
                </a:solidFill>
              </a:rPr>
              <a:t>We will take questions at the end as time permits</a:t>
            </a:r>
          </a:p>
        </p:txBody>
      </p:sp>
      <p:sp>
        <p:nvSpPr>
          <p:cNvPr id="4" name="Footer Placeholder 3">
            <a:extLst>
              <a:ext uri="{FF2B5EF4-FFF2-40B4-BE49-F238E27FC236}">
                <a16:creationId xmlns:a16="http://schemas.microsoft.com/office/drawing/2014/main" id="{DEBD3D7E-51E1-8F4B-82C2-5F5FE73709A1}"/>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FFFFFF"/>
                </a:solidFill>
              </a:rPr>
              <a:t>© 2020 Kaleva Law Office</a:t>
            </a:r>
          </a:p>
        </p:txBody>
      </p:sp>
    </p:spTree>
    <p:extLst>
      <p:ext uri="{BB962C8B-B14F-4D97-AF65-F5344CB8AC3E}">
        <p14:creationId xmlns:p14="http://schemas.microsoft.com/office/powerpoint/2010/main" val="256451809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1295402" y="982132"/>
            <a:ext cx="9601196" cy="1303867"/>
          </a:xfrm>
        </p:spPr>
        <p:txBody>
          <a:bodyPr>
            <a:normAutofit/>
          </a:bodyPr>
          <a:lstStyle/>
          <a:p>
            <a:r>
              <a:rPr lang="en-US">
                <a:solidFill>
                  <a:srgbClr val="262626"/>
                </a:solidFill>
              </a:rPr>
              <a:t>Your job is to: </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000000"/>
                </a:solidFill>
              </a:rPr>
              <a:t>© 2020 Kaleva Law Office</a:t>
            </a:r>
          </a:p>
        </p:txBody>
      </p:sp>
      <p:graphicFrame>
        <p:nvGraphicFramePr>
          <p:cNvPr id="6" name="Content Placeholder 2">
            <a:extLst>
              <a:ext uri="{FF2B5EF4-FFF2-40B4-BE49-F238E27FC236}">
                <a16:creationId xmlns:a16="http://schemas.microsoft.com/office/drawing/2014/main" id="{205766F8-AF2B-4CA8-9941-0DBD48E3D066}"/>
              </a:ext>
            </a:extLst>
          </p:cNvPr>
          <p:cNvGraphicFramePr>
            <a:graphicFrameLocks noGrp="1"/>
          </p:cNvGraphicFramePr>
          <p:nvPr>
            <p:ph idx="1"/>
            <p:extLst>
              <p:ext uri="{D42A27DB-BD31-4B8C-83A1-F6EECF244321}">
                <p14:modId xmlns:p14="http://schemas.microsoft.com/office/powerpoint/2010/main" val="793774921"/>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4942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sz="3700" dirty="0">
                <a:solidFill>
                  <a:srgbClr val="FFFFFF"/>
                </a:solidFill>
              </a:rPr>
              <a:t>Training, Training, Training</a:t>
            </a:r>
          </a:p>
        </p:txBody>
      </p:sp>
      <p:sp>
        <p:nvSpPr>
          <p:cNvPr id="30" name="Rectangle 2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pPr lvl="0"/>
            <a:r>
              <a:rPr lang="en-US" sz="3200" dirty="0"/>
              <a:t>Title IX Coordinator (robust), Investigators, Decision-Makers, Informal Resolution Facilitators, Appellate Decision-Makers</a:t>
            </a:r>
          </a:p>
          <a:p>
            <a:pPr lvl="0"/>
            <a:r>
              <a:rPr lang="en-US" sz="3200" dirty="0"/>
              <a:t>All employee training </a:t>
            </a:r>
          </a:p>
        </p:txBody>
      </p:sp>
      <p:sp>
        <p:nvSpPr>
          <p:cNvPr id="4" name="Footer Placeholder 3">
            <a:extLst>
              <a:ext uri="{FF2B5EF4-FFF2-40B4-BE49-F238E27FC236}">
                <a16:creationId xmlns:a16="http://schemas.microsoft.com/office/drawing/2014/main" id="{25F01E7A-1CF5-D14C-A82E-FD5958809AEC}"/>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03806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9" name="Group 10">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2">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21" name="Picture 14">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a:extLst>
              <a:ext uri="{FF2B5EF4-FFF2-40B4-BE49-F238E27FC236}">
                <a16:creationId xmlns:a16="http://schemas.microsoft.com/office/drawing/2014/main" id="{E730A3EE-4A2D-FF40-8D90-ADE644BF43E3}"/>
              </a:ext>
            </a:extLst>
          </p:cNvPr>
          <p:cNvSpPr>
            <a:spLocks noGrp="1"/>
          </p:cNvSpPr>
          <p:nvPr>
            <p:ph type="ctrTitle"/>
          </p:nvPr>
        </p:nvSpPr>
        <p:spPr>
          <a:xfrm>
            <a:off x="2692398" y="1871131"/>
            <a:ext cx="6815669" cy="1515533"/>
          </a:xfrm>
        </p:spPr>
        <p:txBody>
          <a:bodyPr>
            <a:normAutofit/>
          </a:bodyPr>
          <a:lstStyle/>
          <a:p>
            <a:r>
              <a:rPr lang="en-US" dirty="0"/>
              <a:t>Coordinating Response</a:t>
            </a:r>
          </a:p>
        </p:txBody>
      </p:sp>
      <p:sp>
        <p:nvSpPr>
          <p:cNvPr id="3" name="Subtitle 2">
            <a:extLst>
              <a:ext uri="{FF2B5EF4-FFF2-40B4-BE49-F238E27FC236}">
                <a16:creationId xmlns:a16="http://schemas.microsoft.com/office/drawing/2014/main" id="{04DCA11A-6C0A-6B45-A5F9-4C75AE10B2BE}"/>
              </a:ext>
            </a:extLst>
          </p:cNvPr>
          <p:cNvSpPr>
            <a:spLocks noGrp="1"/>
          </p:cNvSpPr>
          <p:nvPr>
            <p:ph type="subTitle" idx="1"/>
          </p:nvPr>
        </p:nvSpPr>
        <p:spPr>
          <a:xfrm>
            <a:off x="2692398" y="3657597"/>
            <a:ext cx="6815669" cy="1320802"/>
          </a:xfrm>
        </p:spPr>
        <p:txBody>
          <a:bodyPr>
            <a:normAutofit/>
          </a:bodyPr>
          <a:lstStyle/>
          <a:p>
            <a:r>
              <a:rPr lang="en-US" sz="2800" dirty="0"/>
              <a:t>Title IX “Coordinator”!</a:t>
            </a:r>
          </a:p>
        </p:txBody>
      </p:sp>
      <p:cxnSp>
        <p:nvCxnSpPr>
          <p:cNvPr id="17" name="Straight Connector 16">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5639EDF1-0D0E-794A-ACB4-CE464FE6B957}"/>
              </a:ext>
            </a:extLst>
          </p:cNvPr>
          <p:cNvSpPr>
            <a:spLocks noGrp="1"/>
          </p:cNvSpPr>
          <p:nvPr>
            <p:ph type="ftr" sz="quarter" idx="11"/>
          </p:nvPr>
        </p:nvSpPr>
        <p:spPr>
          <a:xfrm>
            <a:off x="2692397" y="5037663"/>
            <a:ext cx="5214635"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1268787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lstStyle/>
          <a:p>
            <a:r>
              <a:rPr lang="en-US" dirty="0"/>
              <a:t>What you need to have lined out</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lstStyle/>
          <a:p>
            <a:r>
              <a:rPr lang="en-US" sz="3200" dirty="0"/>
              <a:t>Complainant/Respondent Who is Investigating Timelines</a:t>
            </a:r>
          </a:p>
          <a:p>
            <a:r>
              <a:rPr lang="en-US" sz="3200" dirty="0"/>
              <a:t>Appropriate Notices to Students, Parents, Advisors</a:t>
            </a:r>
          </a:p>
          <a:p>
            <a:r>
              <a:rPr lang="en-US" sz="3200" dirty="0"/>
              <a:t>Supportive Measures</a:t>
            </a:r>
          </a:p>
          <a:p>
            <a:r>
              <a:rPr lang="en-US" sz="3200" dirty="0"/>
              <a:t>Resolution Process and Outcome Appeals</a:t>
            </a:r>
          </a:p>
          <a:p>
            <a:endParaRPr lang="en-US"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817817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Supportive Measures Are Mandatory!</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lstStyle/>
          <a:p>
            <a:pPr marL="285750" lvl="1" fontAlgn="base">
              <a:spcBef>
                <a:spcPct val="0"/>
              </a:spcBef>
              <a:spcAft>
                <a:spcPct val="0"/>
              </a:spcAft>
              <a:buFont typeface="Arial" panose="020B0604020202020204" pitchFamily="34" charset="0"/>
              <a:buChar char="•"/>
              <a:tabLst>
                <a:tab pos="-914400" algn="l"/>
              </a:tabLst>
            </a:pPr>
            <a:r>
              <a:rPr lang="en-US" dirty="0"/>
              <a:t>Complainant MUST be provided supportive measures, regardless of any investigation</a:t>
            </a:r>
          </a:p>
          <a:p>
            <a:pPr marL="742950" lvl="2" fontAlgn="base">
              <a:spcBef>
                <a:spcPct val="0"/>
              </a:spcBef>
              <a:spcAft>
                <a:spcPct val="0"/>
              </a:spcAft>
              <a:buFont typeface="Arial" panose="020B0604020202020204" pitchFamily="34" charset="0"/>
              <a:buChar char="•"/>
              <a:tabLst>
                <a:tab pos="-914400" algn="l"/>
              </a:tabLst>
            </a:pPr>
            <a:r>
              <a:rPr lang="en-US" dirty="0"/>
              <a:t>Move student(s) from classes (cannot be punitive)</a:t>
            </a:r>
          </a:p>
          <a:p>
            <a:pPr marL="742950" lvl="2" fontAlgn="base">
              <a:spcBef>
                <a:spcPct val="0"/>
              </a:spcBef>
              <a:spcAft>
                <a:spcPct val="0"/>
              </a:spcAft>
              <a:buFont typeface="Arial" panose="020B0604020202020204" pitchFamily="34" charset="0"/>
              <a:buChar char="•"/>
              <a:tabLst>
                <a:tab pos="-914400" algn="l"/>
              </a:tabLst>
            </a:pPr>
            <a:r>
              <a:rPr lang="en-US" dirty="0"/>
              <a:t>Mental health support</a:t>
            </a:r>
          </a:p>
          <a:p>
            <a:pPr marL="742950" lvl="2" fontAlgn="base">
              <a:spcBef>
                <a:spcPct val="0"/>
              </a:spcBef>
              <a:spcAft>
                <a:spcPct val="0"/>
              </a:spcAft>
              <a:buFont typeface="Arial" panose="020B0604020202020204" pitchFamily="34" charset="0"/>
              <a:buChar char="•"/>
              <a:tabLst>
                <a:tab pos="-914400" algn="l"/>
              </a:tabLst>
            </a:pPr>
            <a:r>
              <a:rPr lang="en-US" dirty="0"/>
              <a:t>Altered schedules for complainant </a:t>
            </a:r>
          </a:p>
          <a:p>
            <a:pPr marL="742950" lvl="2" fontAlgn="base">
              <a:spcBef>
                <a:spcPct val="0"/>
              </a:spcBef>
              <a:spcAft>
                <a:spcPct val="0"/>
              </a:spcAft>
              <a:buFont typeface="Arial" panose="020B0604020202020204" pitchFamily="34" charset="0"/>
              <a:buChar char="•"/>
              <a:tabLst>
                <a:tab pos="-914400" algn="l"/>
              </a:tabLst>
            </a:pPr>
            <a:r>
              <a:rPr lang="en-US" dirty="0"/>
              <a:t>Safe room or safe spaces</a:t>
            </a:r>
          </a:p>
          <a:p>
            <a:pPr marL="285750" lvl="1" fontAlgn="base">
              <a:spcBef>
                <a:spcPct val="0"/>
              </a:spcBef>
              <a:spcAft>
                <a:spcPct val="0"/>
              </a:spcAft>
              <a:buFont typeface="Arial" panose="020B0604020202020204" pitchFamily="34" charset="0"/>
              <a:buChar char="•"/>
              <a:tabLst>
                <a:tab pos="-914400" algn="l"/>
              </a:tabLst>
            </a:pPr>
            <a:r>
              <a:rPr lang="en-US" dirty="0"/>
              <a:t>These supportive measures cannot be punitive to any student, complainant or respondent (while the investigation is ongoing)</a:t>
            </a:r>
          </a:p>
          <a:p>
            <a:pPr marL="285750" lvl="1" fontAlgn="base">
              <a:spcBef>
                <a:spcPct val="0"/>
              </a:spcBef>
              <a:spcAft>
                <a:spcPct val="0"/>
              </a:spcAft>
              <a:buFont typeface="Arial" panose="020B0604020202020204" pitchFamily="34" charset="0"/>
              <a:buChar char="•"/>
              <a:tabLst>
                <a:tab pos="-914400" algn="l"/>
              </a:tabLst>
            </a:pPr>
            <a:r>
              <a:rPr lang="en-US" dirty="0"/>
              <a:t>Respondent is considered “innocent” during the investigation and therefore measures cannot be disciplinary against him/her</a:t>
            </a:r>
          </a:p>
          <a:p>
            <a:endParaRPr lang="en-US"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255731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sz="2400" dirty="0">
                <a:solidFill>
                  <a:srgbClr val="FFFFFF"/>
                </a:solidFill>
              </a:rPr>
              <a:t>Q: Who makes sure Supportive Measures are offered, implemented, and recorded?</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fontScale="92500" lnSpcReduction="10000"/>
          </a:bodyPr>
          <a:lstStyle/>
          <a:p>
            <a:endParaRPr lang="en-US" sz="2800" dirty="0"/>
          </a:p>
          <a:p>
            <a:pPr marL="0" indent="0">
              <a:buNone/>
            </a:pPr>
            <a:r>
              <a:rPr lang="en-US" sz="2800" dirty="0"/>
              <a:t>A: The Title IX Coordinator</a:t>
            </a:r>
          </a:p>
          <a:p>
            <a:pPr lvl="1"/>
            <a:r>
              <a:rPr lang="en-US" sz="2400" dirty="0"/>
              <a:t>BUT this can be delegated to another staff member who MUST be trained</a:t>
            </a:r>
          </a:p>
          <a:p>
            <a:pPr lvl="1"/>
            <a:r>
              <a:rPr lang="en-US" sz="2400" dirty="0"/>
              <a:t>The coordinator should make sure records are kept regarding when/how/if supportive measures were offered</a:t>
            </a:r>
          </a:p>
          <a:p>
            <a:pPr lvl="1"/>
            <a:r>
              <a:rPr lang="en-US" sz="2400" dirty="0"/>
              <a:t>If a delegate is assigned to this step (</a:t>
            </a:r>
            <a:r>
              <a:rPr lang="en-US" sz="2400" dirty="0" err="1"/>
              <a:t>eg.</a:t>
            </a:r>
            <a:r>
              <a:rPr lang="en-US" sz="2400" dirty="0"/>
              <a:t> School counselor), they will take over communication with parties regarding available supportive measures. </a:t>
            </a:r>
          </a:p>
          <a:p>
            <a:pPr lvl="1"/>
            <a:r>
              <a:rPr lang="en-US" sz="2400" dirty="0"/>
              <a:t>This takes communication, coordination and clarity about who will be handling what at a given point. </a:t>
            </a:r>
          </a:p>
          <a:p>
            <a:pPr lvl="1"/>
            <a:endParaRPr lang="en-US" dirty="0"/>
          </a:p>
          <a:p>
            <a:endParaRPr lang="en-US"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1050174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a:solidFill>
                  <a:srgbClr val="FFFFFF"/>
                </a:solidFill>
              </a:rPr>
              <a:t>What are Supportive Measures?</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fontScale="92500" lnSpcReduction="10000"/>
          </a:bodyPr>
          <a:lstStyle/>
          <a:p>
            <a:pPr>
              <a:lnSpc>
                <a:spcPct val="90000"/>
              </a:lnSpc>
            </a:pPr>
            <a:r>
              <a:rPr lang="en-US" sz="1800" dirty="0"/>
              <a:t>Supportive Measures means: </a:t>
            </a:r>
          </a:p>
          <a:p>
            <a:pPr lvl="1">
              <a:lnSpc>
                <a:spcPct val="90000"/>
              </a:lnSpc>
            </a:pPr>
            <a:r>
              <a:rPr lang="en-US" sz="1800" dirty="0"/>
              <a:t>Non-disciplinary, non-punitive individualized services offered as appropriate, as reasonably available, and without fee or charge to the complainant or the respondent before or after the filing of a formal complaint or where no formal complaint has been filed.</a:t>
            </a:r>
          </a:p>
          <a:p>
            <a:pPr lvl="1">
              <a:lnSpc>
                <a:spcPct val="90000"/>
              </a:lnSpc>
            </a:pPr>
            <a:r>
              <a:rPr lang="en-US" sz="1800" dirty="0"/>
              <a:t>Measures designed to restore or preserve equal access to the recipient's education program or activity without unreasonably burdening the other party, including measures designed to protect the safety of all parties or the recipient's educational environment, or deter sexual harassment.</a:t>
            </a:r>
          </a:p>
          <a:p>
            <a:pPr lvl="1">
              <a:lnSpc>
                <a:spcPct val="90000"/>
              </a:lnSpc>
            </a:pPr>
            <a:r>
              <a:rPr lang="en-US" sz="1800" dirty="0"/>
              <a:t>Supportive measures may include counseling, extensions of deadlines or other course-related adjustments, modifications of work or class schedules, escort services, mutual restrictions on contact between the parties, changes in work or housing locations, leaves of absence, increased security and monitoring of certain areas of the campus, and other similar measures.</a:t>
            </a:r>
          </a:p>
          <a:p>
            <a:pPr lvl="1">
              <a:lnSpc>
                <a:spcPct val="90000"/>
              </a:lnSpc>
            </a:pPr>
            <a:r>
              <a:rPr lang="en-US" sz="1800" dirty="0"/>
              <a:t>The district must maintain as confidential any supportive measures provided to the complainant or respondent, to the extent that it would not impair the ability of the district to provide the supportive measures.</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3238155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1055599" y="1055077"/>
            <a:ext cx="2532909" cy="4794578"/>
          </a:xfrm>
        </p:spPr>
        <p:txBody>
          <a:bodyPr>
            <a:normAutofit/>
          </a:bodyPr>
          <a:lstStyle/>
          <a:p>
            <a:r>
              <a:rPr lang="en-US" sz="4100">
                <a:solidFill>
                  <a:srgbClr val="262626"/>
                </a:solidFill>
              </a:rPr>
              <a:t>Tracking Supportive Measures</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6" name="Content Placeholder 2">
            <a:extLst>
              <a:ext uri="{FF2B5EF4-FFF2-40B4-BE49-F238E27FC236}">
                <a16:creationId xmlns:a16="http://schemas.microsoft.com/office/drawing/2014/main" id="{DFE49765-6A5E-4EBC-9605-3DD740D3E293}"/>
              </a:ext>
            </a:extLst>
          </p:cNvPr>
          <p:cNvGraphicFramePr>
            <a:graphicFrameLocks noGrp="1"/>
          </p:cNvGraphicFramePr>
          <p:nvPr>
            <p:ph idx="1"/>
            <p:extLst>
              <p:ext uri="{D42A27DB-BD31-4B8C-83A1-F6EECF244321}">
                <p14:modId xmlns:p14="http://schemas.microsoft.com/office/powerpoint/2010/main" val="388829688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3751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99C0EB-BCAB-4DF8-BF81-7C92F447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E11D74-0DA4-45A8-969E-6009799F4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A70377-15EE-479F-B2E6-B37FA2CBE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2"/>
            </a:solidFill>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1295402" y="982132"/>
            <a:ext cx="9601196" cy="1303867"/>
          </a:xfrm>
        </p:spPr>
        <p:txBody>
          <a:bodyPr>
            <a:normAutofit/>
          </a:bodyPr>
          <a:lstStyle/>
          <a:p>
            <a:r>
              <a:rPr lang="en-US">
                <a:solidFill>
                  <a:schemeClr val="bg1"/>
                </a:solidFill>
              </a:rPr>
              <a:t>Supportive Measures: The Bottomline</a:t>
            </a:r>
          </a:p>
        </p:txBody>
      </p:sp>
      <p:cxnSp>
        <p:nvCxnSpPr>
          <p:cNvPr id="15" name="Straight Connector 14">
            <a:extLst>
              <a:ext uri="{FF2B5EF4-FFF2-40B4-BE49-F238E27FC236}">
                <a16:creationId xmlns:a16="http://schemas.microsoft.com/office/drawing/2014/main" id="{DB809577-21E8-4D1D-B691-F31559E4F7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1295401" y="2556932"/>
            <a:ext cx="9601196" cy="3318936"/>
          </a:xfrm>
        </p:spPr>
        <p:txBody>
          <a:bodyPr>
            <a:normAutofit fontScale="92500" lnSpcReduction="20000"/>
          </a:bodyPr>
          <a:lstStyle/>
          <a:p>
            <a:pPr>
              <a:lnSpc>
                <a:spcPct val="90000"/>
              </a:lnSpc>
            </a:pPr>
            <a:r>
              <a:rPr lang="en-US" sz="2200" dirty="0">
                <a:solidFill>
                  <a:schemeClr val="bg1"/>
                </a:solidFill>
              </a:rPr>
              <a:t>The rule defines </a:t>
            </a:r>
            <a:r>
              <a:rPr lang="en-US" sz="2200" i="1" dirty="0">
                <a:solidFill>
                  <a:schemeClr val="bg1"/>
                </a:solidFill>
              </a:rPr>
              <a:t>supportive measures </a:t>
            </a:r>
            <a:r>
              <a:rPr lang="en-US" sz="2200" dirty="0">
                <a:solidFill>
                  <a:schemeClr val="bg1"/>
                </a:solidFill>
              </a:rPr>
              <a:t>as non-disciplinary, non-punitive, individualized services, offered as appropriate and without charge to a complainant or a respondent before or after the filing of a formal complaint, or where no complaint has been filed. 34 C.F.R. § 106.30(a).</a:t>
            </a:r>
          </a:p>
          <a:p>
            <a:pPr>
              <a:lnSpc>
                <a:spcPct val="90000"/>
              </a:lnSpc>
            </a:pPr>
            <a:r>
              <a:rPr lang="en-US" sz="2200" dirty="0">
                <a:solidFill>
                  <a:schemeClr val="bg1"/>
                </a:solidFill>
              </a:rPr>
              <a:t>OCR’s commentary indicates that it declined to require that a supportive measure place the least possible burden or no burden on a respondent. However, OCR emphasizes that supportive measures should be designed to restore or preserve equal access to the education program or activity without “unreasonably” burdening the other party. In other words, a supportive measure that completely removes a respondent from an activity would likely be considered punitive</a:t>
            </a:r>
          </a:p>
          <a:p>
            <a:pPr>
              <a:lnSpc>
                <a:spcPct val="90000"/>
              </a:lnSpc>
            </a:pPr>
            <a:r>
              <a:rPr lang="en-US" sz="2200" dirty="0">
                <a:solidFill>
                  <a:schemeClr val="bg1"/>
                </a:solidFill>
              </a:rPr>
              <a:t>If a recipient does not offer supportive measures in response to a report, the recipient’s records should document why the response was not clearly unreasonable under the known circumstances.</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chemeClr val="bg1"/>
                </a:solidFill>
              </a:rPr>
              <a:t>© 2020 Kaleva Law Office</a:t>
            </a:r>
          </a:p>
        </p:txBody>
      </p:sp>
    </p:spTree>
    <p:extLst>
      <p:ext uri="{BB962C8B-B14F-4D97-AF65-F5344CB8AC3E}">
        <p14:creationId xmlns:p14="http://schemas.microsoft.com/office/powerpoint/2010/main" val="442856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Deliberate Indifference</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fontScale="70000" lnSpcReduction="20000"/>
          </a:bodyPr>
          <a:lstStyle/>
          <a:p>
            <a:pPr marL="0" indent="0">
              <a:buNone/>
            </a:pPr>
            <a:r>
              <a:rPr lang="en-US" sz="5100" b="1" i="1" dirty="0"/>
              <a:t>“Clearly unreasonable in light of the known circumstances”</a:t>
            </a:r>
            <a:endParaRPr lang="en-US" sz="2600" i="1" dirty="0"/>
          </a:p>
          <a:p>
            <a:pPr lvl="0"/>
            <a:r>
              <a:rPr lang="en-US" sz="5100" dirty="0"/>
              <a:t>Must promptly offer supportive measures</a:t>
            </a:r>
          </a:p>
          <a:p>
            <a:pPr lvl="0"/>
            <a:r>
              <a:rPr lang="en-US" sz="5100" dirty="0"/>
              <a:t>Cannot impose discipline without a formal process</a:t>
            </a:r>
          </a:p>
          <a:p>
            <a:pPr lvl="0"/>
            <a:r>
              <a:rPr lang="en-US" sz="5100" dirty="0"/>
              <a:t>Must investigate allegations in a formal complaint</a:t>
            </a:r>
          </a:p>
          <a:p>
            <a:pPr lvl="1"/>
            <a:endParaRPr lang="en-US" sz="1200" dirty="0"/>
          </a:p>
          <a:p>
            <a:endParaRPr lang="en-US"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254709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71765-349A-1543-8887-56C4D8A2F420}"/>
              </a:ext>
            </a:extLst>
          </p:cNvPr>
          <p:cNvSpPr>
            <a:spLocks noGrp="1"/>
          </p:cNvSpPr>
          <p:nvPr>
            <p:ph type="title"/>
          </p:nvPr>
        </p:nvSpPr>
        <p:spPr/>
        <p:txBody>
          <a:bodyPr/>
          <a:lstStyle/>
          <a:p>
            <a:r>
              <a:rPr lang="en-US" dirty="0"/>
              <a:t>Posting These Training Materials?</a:t>
            </a:r>
          </a:p>
        </p:txBody>
      </p:sp>
      <p:sp>
        <p:nvSpPr>
          <p:cNvPr id="3" name="Content Placeholder 2">
            <a:extLst>
              <a:ext uri="{FF2B5EF4-FFF2-40B4-BE49-F238E27FC236}">
                <a16:creationId xmlns:a16="http://schemas.microsoft.com/office/drawing/2014/main" id="{46DD7142-BF5E-4E4E-AA68-59EFA229F832}"/>
              </a:ext>
            </a:extLst>
          </p:cNvPr>
          <p:cNvSpPr>
            <a:spLocks noGrp="1"/>
          </p:cNvSpPr>
          <p:nvPr>
            <p:ph idx="1"/>
          </p:nvPr>
        </p:nvSpPr>
        <p:spPr/>
        <p:txBody>
          <a:bodyPr>
            <a:normAutofit/>
          </a:bodyPr>
          <a:lstStyle/>
          <a:p>
            <a:pPr lvl="0"/>
            <a:r>
              <a:rPr lang="en-US" sz="2800" dirty="0"/>
              <a:t>Yes!</a:t>
            </a:r>
          </a:p>
          <a:p>
            <a:pPr lvl="0"/>
            <a:r>
              <a:rPr lang="en-US" sz="2800" dirty="0"/>
              <a:t>Your Title IX Coordinator is required by 106.45(b)(10)(</a:t>
            </a:r>
            <a:r>
              <a:rPr lang="en-US" sz="2800" dirty="0" err="1"/>
              <a:t>i</a:t>
            </a:r>
            <a:r>
              <a:rPr lang="en-US" sz="2800" dirty="0"/>
              <a:t>)(D) to post materials to train Title IX personnel on its website</a:t>
            </a:r>
          </a:p>
          <a:p>
            <a:pPr lvl="0"/>
            <a:r>
              <a:rPr lang="en-US" sz="2800" dirty="0"/>
              <a:t>We know this and will make these materials available to your district electronically to post</a:t>
            </a:r>
          </a:p>
          <a:p>
            <a:pPr marL="0" indent="0">
              <a:buNone/>
            </a:pPr>
            <a:endParaRPr lang="en-US" dirty="0"/>
          </a:p>
        </p:txBody>
      </p:sp>
      <p:sp>
        <p:nvSpPr>
          <p:cNvPr id="4" name="Footer Placeholder 3">
            <a:extLst>
              <a:ext uri="{FF2B5EF4-FFF2-40B4-BE49-F238E27FC236}">
                <a16:creationId xmlns:a16="http://schemas.microsoft.com/office/drawing/2014/main" id="{747505B9-D0DA-CF45-BB4D-BB6F262A660C}"/>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727662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1295402" y="982132"/>
            <a:ext cx="9601196" cy="1303867"/>
          </a:xfrm>
        </p:spPr>
        <p:txBody>
          <a:bodyPr>
            <a:normAutofit/>
          </a:bodyPr>
          <a:lstStyle/>
          <a:p>
            <a:pPr>
              <a:lnSpc>
                <a:spcPct val="90000"/>
              </a:lnSpc>
            </a:pPr>
            <a:r>
              <a:rPr lang="en-US" sz="4100">
                <a:solidFill>
                  <a:srgbClr val="262626"/>
                </a:solidFill>
              </a:rPr>
              <a:t>Monitor Open Cases: Be available for your team</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000000"/>
                </a:solidFill>
              </a:rPr>
              <a:t>© 2020 Kaleva Law Office</a:t>
            </a:r>
          </a:p>
        </p:txBody>
      </p:sp>
      <p:graphicFrame>
        <p:nvGraphicFramePr>
          <p:cNvPr id="6" name="Content Placeholder 2">
            <a:extLst>
              <a:ext uri="{FF2B5EF4-FFF2-40B4-BE49-F238E27FC236}">
                <a16:creationId xmlns:a16="http://schemas.microsoft.com/office/drawing/2014/main" id="{B8232C70-487E-4682-8003-D3D076C7EAF6}"/>
              </a:ext>
            </a:extLst>
          </p:cNvPr>
          <p:cNvGraphicFramePr>
            <a:graphicFrameLocks noGrp="1"/>
          </p:cNvGraphicFramePr>
          <p:nvPr>
            <p:ph idx="1"/>
            <p:extLst>
              <p:ext uri="{D42A27DB-BD31-4B8C-83A1-F6EECF244321}">
                <p14:modId xmlns:p14="http://schemas.microsoft.com/office/powerpoint/2010/main" val="705768877"/>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6092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1055599" y="1055077"/>
            <a:ext cx="2532909" cy="4794578"/>
          </a:xfrm>
        </p:spPr>
        <p:txBody>
          <a:bodyPr>
            <a:normAutofit/>
          </a:bodyPr>
          <a:lstStyle/>
          <a:p>
            <a:r>
              <a:rPr lang="en-US" sz="3400">
                <a:solidFill>
                  <a:srgbClr val="262626"/>
                </a:solidFill>
              </a:rPr>
              <a:t>Avoid Conflicts of Interest/Bias</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6" name="Content Placeholder 2">
            <a:extLst>
              <a:ext uri="{FF2B5EF4-FFF2-40B4-BE49-F238E27FC236}">
                <a16:creationId xmlns:a16="http://schemas.microsoft.com/office/drawing/2014/main" id="{CD1C6EA3-B43F-4DCB-B52E-001C87772FF1}"/>
              </a:ext>
            </a:extLst>
          </p:cNvPr>
          <p:cNvGraphicFramePr>
            <a:graphicFrameLocks noGrp="1"/>
          </p:cNvGraphicFramePr>
          <p:nvPr>
            <p:ph idx="1"/>
            <p:extLst>
              <p:ext uri="{D42A27DB-BD31-4B8C-83A1-F6EECF244321}">
                <p14:modId xmlns:p14="http://schemas.microsoft.com/office/powerpoint/2010/main" val="42173332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3778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a:solidFill>
                  <a:srgbClr val="FFFFFF"/>
                </a:solidFill>
              </a:rPr>
              <a:t>Explicit Bias</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r>
              <a:rPr lang="en-US" dirty="0"/>
              <a:t>“Explicit bias” refers to the attitudes and beliefs we have about a person or group on a conscious level.</a:t>
            </a:r>
          </a:p>
          <a:p>
            <a:pPr lvl="1"/>
            <a:r>
              <a:rPr lang="en-US" dirty="0"/>
              <a:t>Expressed directly </a:t>
            </a:r>
          </a:p>
          <a:p>
            <a:pPr lvl="1"/>
            <a:r>
              <a:rPr lang="en-US" dirty="0"/>
              <a:t>Aware of bias </a:t>
            </a:r>
          </a:p>
          <a:p>
            <a:pPr lvl="1"/>
            <a:r>
              <a:rPr lang="en-US" dirty="0"/>
              <a:t>Operates consciously</a:t>
            </a:r>
          </a:p>
          <a:p>
            <a:r>
              <a:rPr lang="en-US" dirty="0"/>
              <a:t>Example: Statement- "I don't think a woman would make a good CEO...Women are too emotional."</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2980107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a:solidFill>
                  <a:srgbClr val="FFFFFF"/>
                </a:solidFill>
              </a:rPr>
              <a:t>Implicit Bias</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r>
              <a:rPr lang="en-US" dirty="0"/>
              <a:t>"Implicit bias" refers to the attitudes or stereotypes that affect our understanding, actions, and decisions in an unconscious manner.</a:t>
            </a:r>
          </a:p>
          <a:p>
            <a:pPr lvl="1"/>
            <a:r>
              <a:rPr lang="en-US" dirty="0"/>
              <a:t>Expressed indirectly </a:t>
            </a:r>
          </a:p>
          <a:p>
            <a:pPr lvl="1"/>
            <a:r>
              <a:rPr lang="en-US" dirty="0"/>
              <a:t>Unaware of bias </a:t>
            </a:r>
          </a:p>
          <a:p>
            <a:pPr lvl="1"/>
            <a:r>
              <a:rPr lang="en-US" dirty="0"/>
              <a:t>Operates subconsciously</a:t>
            </a:r>
          </a:p>
          <a:p>
            <a:r>
              <a:rPr lang="en-US" dirty="0"/>
              <a:t>Example: Assuming that a woman entering a hospital room is a nurse instead of a doctor because of her gender</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2009381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pPr>
              <a:lnSpc>
                <a:spcPct val="90000"/>
              </a:lnSpc>
            </a:pPr>
            <a:r>
              <a:rPr lang="en-US" sz="3400" dirty="0">
                <a:solidFill>
                  <a:srgbClr val="FFFFFF"/>
                </a:solidFill>
              </a:rPr>
              <a:t>Notification, Dissemination, and Publication of Policies and Procedures</a:t>
            </a:r>
          </a:p>
        </p:txBody>
      </p:sp>
      <p:sp>
        <p:nvSpPr>
          <p:cNvPr id="15" name="Rectangle 14">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50360" y="469900"/>
            <a:ext cx="5953630" cy="5405968"/>
          </a:xfrm>
        </p:spPr>
        <p:txBody>
          <a:bodyPr anchor="ctr">
            <a:normAutofit/>
          </a:bodyPr>
          <a:lstStyle/>
          <a:p>
            <a:pPr marL="0" lvl="0" indent="0">
              <a:lnSpc>
                <a:spcPct val="90000"/>
              </a:lnSpc>
              <a:buNone/>
            </a:pPr>
            <a:r>
              <a:rPr lang="en-US" sz="1800" dirty="0">
                <a:solidFill>
                  <a:schemeClr val="bg1"/>
                </a:solidFill>
              </a:rPr>
              <a:t>You have policies and procedures…who else needs to have them?</a:t>
            </a:r>
          </a:p>
          <a:p>
            <a:pPr lvl="0">
              <a:lnSpc>
                <a:spcPct val="90000"/>
              </a:lnSpc>
            </a:pPr>
            <a:r>
              <a:rPr lang="en-US" sz="1600" dirty="0">
                <a:solidFill>
                  <a:schemeClr val="bg1"/>
                </a:solidFill>
              </a:rPr>
              <a:t>Applicants for admission and employment </a:t>
            </a:r>
          </a:p>
          <a:p>
            <a:pPr lvl="1">
              <a:lnSpc>
                <a:spcPct val="90000"/>
              </a:lnSpc>
            </a:pPr>
            <a:r>
              <a:rPr lang="en-US" sz="1600" dirty="0">
                <a:solidFill>
                  <a:schemeClr val="bg1"/>
                </a:solidFill>
              </a:rPr>
              <a:t>Students</a:t>
            </a:r>
          </a:p>
          <a:p>
            <a:pPr lvl="1">
              <a:lnSpc>
                <a:spcPct val="90000"/>
              </a:lnSpc>
            </a:pPr>
            <a:r>
              <a:rPr lang="en-US" sz="1600" dirty="0">
                <a:solidFill>
                  <a:schemeClr val="bg1"/>
                </a:solidFill>
              </a:rPr>
              <a:t>Employees</a:t>
            </a:r>
          </a:p>
          <a:p>
            <a:pPr lvl="1">
              <a:lnSpc>
                <a:spcPct val="90000"/>
              </a:lnSpc>
            </a:pPr>
            <a:r>
              <a:rPr lang="en-US" sz="1600" dirty="0">
                <a:solidFill>
                  <a:schemeClr val="bg1"/>
                </a:solidFill>
              </a:rPr>
              <a:t>Unions or professional organizations with collective bargaining or professional agreements</a:t>
            </a:r>
          </a:p>
          <a:p>
            <a:pPr lvl="0">
              <a:lnSpc>
                <a:spcPct val="90000"/>
              </a:lnSpc>
            </a:pPr>
            <a:r>
              <a:rPr lang="en-US" sz="1600" dirty="0">
                <a:solidFill>
                  <a:schemeClr val="bg1"/>
                </a:solidFill>
              </a:rPr>
              <a:t>Publish/promptly display the information policies and procedures:</a:t>
            </a:r>
          </a:p>
          <a:p>
            <a:pPr lvl="1">
              <a:lnSpc>
                <a:spcPct val="90000"/>
              </a:lnSpc>
            </a:pPr>
            <a:r>
              <a:rPr lang="en-US" sz="1600" dirty="0">
                <a:solidFill>
                  <a:schemeClr val="bg1"/>
                </a:solidFill>
              </a:rPr>
              <a:t>On website</a:t>
            </a:r>
          </a:p>
          <a:p>
            <a:pPr lvl="1">
              <a:lnSpc>
                <a:spcPct val="90000"/>
              </a:lnSpc>
            </a:pPr>
            <a:r>
              <a:rPr lang="en-US" sz="1600" dirty="0">
                <a:solidFill>
                  <a:schemeClr val="bg1"/>
                </a:solidFill>
              </a:rPr>
              <a:t>In all handbooks/catalogs and make them available to those identified above</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50360" y="5969000"/>
            <a:ext cx="3658333" cy="279400"/>
          </a:xfrm>
        </p:spPr>
        <p:txBody>
          <a:bodyPr>
            <a:normAutofit/>
          </a:bodyPr>
          <a:lstStyle/>
          <a:p>
            <a:pPr>
              <a:spcAft>
                <a:spcPts val="600"/>
              </a:spcAft>
            </a:pPr>
            <a:r>
              <a:rPr lang="en-US">
                <a:solidFill>
                  <a:schemeClr val="bg1"/>
                </a:solidFill>
              </a:rPr>
              <a:t>© 2020 Kaleva Law Office</a:t>
            </a:r>
          </a:p>
        </p:txBody>
      </p:sp>
    </p:spTree>
    <p:extLst>
      <p:ext uri="{BB962C8B-B14F-4D97-AF65-F5344CB8AC3E}">
        <p14:creationId xmlns:p14="http://schemas.microsoft.com/office/powerpoint/2010/main" val="1736865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p:txBody>
          <a:bodyPr>
            <a:normAutofit/>
          </a:bodyPr>
          <a:lstStyle/>
          <a:p>
            <a:r>
              <a:rPr lang="en-US" dirty="0"/>
              <a:t>Recordkeeping</a:t>
            </a:r>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p:txBody>
          <a:bodyPr>
            <a:normAutofit fontScale="55000" lnSpcReduction="20000"/>
          </a:bodyPr>
          <a:lstStyle/>
          <a:p>
            <a:pPr marL="0" indent="0">
              <a:buNone/>
            </a:pPr>
            <a:r>
              <a:rPr lang="en-US" b="1" dirty="0"/>
              <a:t>Districts must maintain the following records for seven years:</a:t>
            </a:r>
          </a:p>
          <a:p>
            <a:r>
              <a:rPr lang="en-US" b="1" i="1" dirty="0"/>
              <a:t>Records and action taken in response to a report or Formal Complaint, including:</a:t>
            </a:r>
          </a:p>
          <a:p>
            <a:pPr lvl="1"/>
            <a:r>
              <a:rPr lang="en-US" dirty="0"/>
              <a:t>Supportive measures,</a:t>
            </a:r>
          </a:p>
          <a:p>
            <a:pPr lvl="1"/>
            <a:r>
              <a:rPr lang="en-US" dirty="0"/>
              <a:t>The basis for district's conclusion that its response was not deliberately indifferent,</a:t>
            </a:r>
          </a:p>
          <a:p>
            <a:pPr lvl="1"/>
            <a:r>
              <a:rPr lang="en-US" dirty="0"/>
              <a:t>Measures taken to restore and preserve equal access to district’s education program or activity,</a:t>
            </a:r>
          </a:p>
          <a:p>
            <a:pPr lvl="1"/>
            <a:r>
              <a:rPr lang="en-US" dirty="0"/>
              <a:t>Reasons why district's response was not clearly unreasonable in light of the known circumstances if district does not provide a Complainant with supportive measures.</a:t>
            </a:r>
          </a:p>
          <a:p>
            <a:r>
              <a:rPr lang="en-US" b="1" i="1" dirty="0"/>
              <a:t>Each Sexual Harassment investigation including:</a:t>
            </a:r>
          </a:p>
          <a:p>
            <a:pPr lvl="1"/>
            <a:r>
              <a:rPr lang="en-US" dirty="0"/>
              <a:t>Any determination regarding responsibility and all audio or audiovisual recording or transcript,</a:t>
            </a:r>
          </a:p>
          <a:p>
            <a:pPr lvl="1"/>
            <a:r>
              <a:rPr lang="en-US" dirty="0"/>
              <a:t>Disciplinary sanctions imposed on the Respondent, and any remedies provided to the Complainant.</a:t>
            </a:r>
          </a:p>
          <a:p>
            <a:r>
              <a:rPr lang="en-US" b="1" i="1" dirty="0"/>
              <a:t>Any appeal and result of appeal.</a:t>
            </a:r>
          </a:p>
          <a:p>
            <a:r>
              <a:rPr lang="en-US" b="1" i="1" dirty="0"/>
              <a:t>Any informal resolution and result therefrom.</a:t>
            </a:r>
          </a:p>
          <a:p>
            <a:r>
              <a:rPr lang="en-US" b="1" i="1" dirty="0"/>
              <a:t>All materials used to train Title IX Coordinators, investigators, decision-makers, and informal resolution facilitators.</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176623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Coordination of Efforts</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r>
              <a:rPr lang="en-US"/>
              <a:t>This is a team effort</a:t>
            </a:r>
          </a:p>
          <a:p>
            <a:r>
              <a:rPr lang="en-US"/>
              <a:t>Delegate and get members of your team on board</a:t>
            </a:r>
          </a:p>
          <a:p>
            <a:r>
              <a:rPr lang="en-US"/>
              <a:t>Coordination is critical</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188968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9" name="Group 10">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2" name="Picture 11">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2">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5" name="Picture 14">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a:extLst>
              <a:ext uri="{FF2B5EF4-FFF2-40B4-BE49-F238E27FC236}">
                <a16:creationId xmlns:a16="http://schemas.microsoft.com/office/drawing/2014/main" id="{C3681879-7FA7-7B4D-9BFD-32AC1881AE5B}"/>
              </a:ext>
            </a:extLst>
          </p:cNvPr>
          <p:cNvSpPr>
            <a:spLocks noGrp="1"/>
          </p:cNvSpPr>
          <p:nvPr>
            <p:ph type="ctrTitle"/>
          </p:nvPr>
        </p:nvSpPr>
        <p:spPr>
          <a:xfrm>
            <a:off x="2692398" y="1871131"/>
            <a:ext cx="6815669" cy="1515533"/>
          </a:xfrm>
        </p:spPr>
        <p:txBody>
          <a:bodyPr>
            <a:normAutofit/>
          </a:bodyPr>
          <a:lstStyle/>
          <a:p>
            <a:r>
              <a:rPr lang="en-US"/>
              <a:t>Title IX Process</a:t>
            </a:r>
            <a:endParaRPr lang="en-US" dirty="0"/>
          </a:p>
        </p:txBody>
      </p:sp>
      <p:sp>
        <p:nvSpPr>
          <p:cNvPr id="3" name="Subtitle 2">
            <a:extLst>
              <a:ext uri="{FF2B5EF4-FFF2-40B4-BE49-F238E27FC236}">
                <a16:creationId xmlns:a16="http://schemas.microsoft.com/office/drawing/2014/main" id="{04D40806-9904-5E4F-BD0F-7A8CF2BC22D3}"/>
              </a:ext>
            </a:extLst>
          </p:cNvPr>
          <p:cNvSpPr>
            <a:spLocks noGrp="1"/>
          </p:cNvSpPr>
          <p:nvPr>
            <p:ph type="subTitle" idx="1"/>
          </p:nvPr>
        </p:nvSpPr>
        <p:spPr>
          <a:xfrm>
            <a:off x="2692398" y="3657597"/>
            <a:ext cx="6815669" cy="1320802"/>
          </a:xfrm>
        </p:spPr>
        <p:txBody>
          <a:bodyPr>
            <a:normAutofit/>
          </a:bodyPr>
          <a:lstStyle/>
          <a:p>
            <a:r>
              <a:rPr lang="en-US"/>
              <a:t>From Report to Hearing and Appeals</a:t>
            </a:r>
            <a:endParaRPr lang="en-US" dirty="0"/>
          </a:p>
        </p:txBody>
      </p:sp>
      <p:cxnSp>
        <p:nvCxnSpPr>
          <p:cNvPr id="17" name="Straight Connector 16">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A40A347A-327D-0648-B9A8-E1904F71EF7F}"/>
              </a:ext>
            </a:extLst>
          </p:cNvPr>
          <p:cNvSpPr>
            <a:spLocks noGrp="1"/>
          </p:cNvSpPr>
          <p:nvPr>
            <p:ph type="ftr" sz="quarter" idx="11"/>
          </p:nvPr>
        </p:nvSpPr>
        <p:spPr>
          <a:xfrm>
            <a:off x="2692397" y="5037663"/>
            <a:ext cx="5214635"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157773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sz="4100" dirty="0">
                <a:solidFill>
                  <a:srgbClr val="FFFFFF"/>
                </a:solidFill>
              </a:rPr>
              <a:t>Report of Sexual Harassment to Employee</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pPr>
              <a:lnSpc>
                <a:spcPct val="90000"/>
              </a:lnSpc>
            </a:pPr>
            <a:r>
              <a:rPr lang="en-US" sz="1800" dirty="0"/>
              <a:t>Is Complainant a Participant in Education Program or Activity?</a:t>
            </a:r>
          </a:p>
          <a:p>
            <a:pPr>
              <a:lnSpc>
                <a:spcPct val="90000"/>
              </a:lnSpc>
            </a:pPr>
            <a:r>
              <a:rPr lang="en-US" sz="1800" dirty="0"/>
              <a:t>Does the report meet the definition of Sexual Harassment?</a:t>
            </a:r>
          </a:p>
          <a:p>
            <a:pPr lvl="1">
              <a:lnSpc>
                <a:spcPct val="90000"/>
              </a:lnSpc>
            </a:pPr>
            <a:r>
              <a:rPr lang="en-US" sz="1800" dirty="0"/>
              <a:t>Based on Sex </a:t>
            </a:r>
          </a:p>
          <a:p>
            <a:pPr lvl="2">
              <a:lnSpc>
                <a:spcPct val="90000"/>
              </a:lnSpc>
            </a:pPr>
            <a:r>
              <a:rPr lang="en-US" dirty="0"/>
              <a:t>Quid pro quo</a:t>
            </a:r>
          </a:p>
          <a:p>
            <a:pPr lvl="2">
              <a:lnSpc>
                <a:spcPct val="90000"/>
              </a:lnSpc>
            </a:pPr>
            <a:r>
              <a:rPr lang="en-US" dirty="0"/>
              <a:t>Severe, pervasive and objectively offensive </a:t>
            </a:r>
          </a:p>
          <a:p>
            <a:pPr lvl="2">
              <a:lnSpc>
                <a:spcPct val="90000"/>
              </a:lnSpc>
            </a:pPr>
            <a:r>
              <a:rPr lang="en-US" dirty="0"/>
              <a:t>Sexual Assault </a:t>
            </a:r>
          </a:p>
          <a:p>
            <a:pPr lvl="2">
              <a:lnSpc>
                <a:spcPct val="90000"/>
              </a:lnSpc>
            </a:pPr>
            <a:r>
              <a:rPr lang="en-US" dirty="0"/>
              <a:t>Domestic Violence</a:t>
            </a:r>
          </a:p>
          <a:p>
            <a:pPr lvl="2">
              <a:lnSpc>
                <a:spcPct val="90000"/>
              </a:lnSpc>
            </a:pPr>
            <a:r>
              <a:rPr lang="en-US" dirty="0"/>
              <a:t>Dating Violence</a:t>
            </a:r>
          </a:p>
          <a:p>
            <a:pPr lvl="2">
              <a:lnSpc>
                <a:spcPct val="90000"/>
              </a:lnSpc>
            </a:pPr>
            <a:r>
              <a:rPr lang="en-US" dirty="0"/>
              <a:t>Stalking</a:t>
            </a:r>
          </a:p>
          <a:p>
            <a:pPr>
              <a:lnSpc>
                <a:spcPct val="90000"/>
              </a:lnSpc>
            </a:pPr>
            <a:r>
              <a:rPr lang="en-US" sz="1800" dirty="0"/>
              <a:t>Education Program or Activity/Jurisdiction?</a:t>
            </a:r>
          </a:p>
          <a:p>
            <a:pPr lvl="1">
              <a:lnSpc>
                <a:spcPct val="90000"/>
              </a:lnSpc>
            </a:pPr>
            <a:r>
              <a:rPr lang="en-US" sz="1800" dirty="0"/>
              <a:t>Does district have substantial control over the</a:t>
            </a:r>
          </a:p>
          <a:p>
            <a:pPr lvl="1">
              <a:lnSpc>
                <a:spcPct val="90000"/>
              </a:lnSpc>
            </a:pPr>
            <a:r>
              <a:rPr lang="en-US" sz="1800" dirty="0"/>
              <a:t>Respondent AND</a:t>
            </a:r>
          </a:p>
          <a:p>
            <a:pPr lvl="1">
              <a:lnSpc>
                <a:spcPct val="90000"/>
              </a:lnSpc>
            </a:pPr>
            <a:r>
              <a:rPr lang="en-US" sz="1800" dirty="0"/>
              <a:t>The context in which the conduct occurred (i.e., on district property or during sponsored event)</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3340262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sz="3600" dirty="0">
                <a:solidFill>
                  <a:srgbClr val="FFFFFF"/>
                </a:solidFill>
              </a:rPr>
              <a:t>Initial Meeting with Complainant/Supportive Measures</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pPr>
              <a:lnSpc>
                <a:spcPct val="90000"/>
              </a:lnSpc>
            </a:pPr>
            <a:r>
              <a:rPr lang="en-US" sz="1800" dirty="0"/>
              <a:t>Without Fee or Charge</a:t>
            </a:r>
          </a:p>
          <a:p>
            <a:pPr>
              <a:lnSpc>
                <a:spcPct val="90000"/>
              </a:lnSpc>
            </a:pPr>
            <a:r>
              <a:rPr lang="en-US" sz="1800" dirty="0"/>
              <a:t>Regardless of whether the Complainant wants to file Formal Complaint</a:t>
            </a:r>
          </a:p>
          <a:p>
            <a:pPr>
              <a:lnSpc>
                <a:spcPct val="90000"/>
              </a:lnSpc>
            </a:pPr>
            <a:r>
              <a:rPr lang="en-US" sz="1800" dirty="0"/>
              <a:t>Designed to restore or preserve access to Education Program or Activity</a:t>
            </a:r>
          </a:p>
          <a:p>
            <a:pPr>
              <a:lnSpc>
                <a:spcPct val="90000"/>
              </a:lnSpc>
            </a:pPr>
            <a:r>
              <a:rPr lang="en-US" sz="1800" dirty="0"/>
              <a:t>Without unduly burdening the Respondent</a:t>
            </a:r>
          </a:p>
          <a:p>
            <a:pPr>
              <a:lnSpc>
                <a:spcPct val="90000"/>
              </a:lnSpc>
            </a:pPr>
            <a:r>
              <a:rPr lang="en-US" sz="1800" dirty="0"/>
              <a:t>Including but not limited to:</a:t>
            </a:r>
          </a:p>
          <a:p>
            <a:pPr lvl="1">
              <a:lnSpc>
                <a:spcPct val="90000"/>
              </a:lnSpc>
            </a:pPr>
            <a:r>
              <a:rPr lang="en-US" sz="1800" dirty="0"/>
              <a:t>Counseling</a:t>
            </a:r>
          </a:p>
          <a:p>
            <a:pPr lvl="1">
              <a:lnSpc>
                <a:spcPct val="90000"/>
              </a:lnSpc>
            </a:pPr>
            <a:r>
              <a:rPr lang="en-US" sz="1800" dirty="0"/>
              <a:t>Extensions of deadlines or other course-related adjustments</a:t>
            </a:r>
          </a:p>
          <a:p>
            <a:pPr lvl="1">
              <a:lnSpc>
                <a:spcPct val="90000"/>
              </a:lnSpc>
            </a:pPr>
            <a:r>
              <a:rPr lang="en-US" sz="1800" dirty="0"/>
              <a:t>Modifications of work or class schedules Escort services</a:t>
            </a:r>
          </a:p>
          <a:p>
            <a:pPr lvl="1">
              <a:lnSpc>
                <a:spcPct val="90000"/>
              </a:lnSpc>
            </a:pPr>
            <a:r>
              <a:rPr lang="en-US" sz="1800" dirty="0"/>
              <a:t>Mutual no contact directives/restrictions Changes in work locations</a:t>
            </a:r>
          </a:p>
          <a:p>
            <a:pPr lvl="1">
              <a:lnSpc>
                <a:spcPct val="90000"/>
              </a:lnSpc>
            </a:pPr>
            <a:r>
              <a:rPr lang="en-US" sz="1800" dirty="0"/>
              <a:t>Leaves of absence</a:t>
            </a:r>
          </a:p>
          <a:p>
            <a:pPr lvl="1">
              <a:lnSpc>
                <a:spcPct val="90000"/>
              </a:lnSpc>
            </a:pPr>
            <a:r>
              <a:rPr lang="en-US" sz="1800" dirty="0"/>
              <a:t>Increased security and monitoring of certain areas</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1588558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9D9F855-E94F-994A-962F-2D518ED24E10}"/>
              </a:ext>
            </a:extLst>
          </p:cNvPr>
          <p:cNvSpPr>
            <a:spLocks noGrp="1"/>
          </p:cNvSpPr>
          <p:nvPr>
            <p:ph type="title"/>
          </p:nvPr>
        </p:nvSpPr>
        <p:spPr>
          <a:xfrm>
            <a:off x="1055599" y="1055077"/>
            <a:ext cx="2532909" cy="4794578"/>
          </a:xfrm>
        </p:spPr>
        <p:txBody>
          <a:bodyPr>
            <a:normAutofit/>
          </a:bodyPr>
          <a:lstStyle/>
          <a:p>
            <a:r>
              <a:rPr lang="en-US">
                <a:solidFill>
                  <a:srgbClr val="262626"/>
                </a:solidFill>
              </a:rPr>
              <a:t>Agenda</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C21FC1E-8253-4B42-A38F-B3ADF8982644}"/>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6" name="Content Placeholder 2">
            <a:extLst>
              <a:ext uri="{FF2B5EF4-FFF2-40B4-BE49-F238E27FC236}">
                <a16:creationId xmlns:a16="http://schemas.microsoft.com/office/drawing/2014/main" id="{AE97B806-BF24-4B0E-9F78-23FF963EFC43}"/>
              </a:ext>
            </a:extLst>
          </p:cNvPr>
          <p:cNvGraphicFramePr>
            <a:graphicFrameLocks noGrp="1"/>
          </p:cNvGraphicFramePr>
          <p:nvPr>
            <p:ph idx="1"/>
            <p:extLst>
              <p:ext uri="{D42A27DB-BD31-4B8C-83A1-F6EECF244321}">
                <p14:modId xmlns:p14="http://schemas.microsoft.com/office/powerpoint/2010/main" val="411285530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0708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Formal Complaint</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r>
              <a:rPr lang="en-US" sz="2800" dirty="0"/>
              <a:t>In writing </a:t>
            </a:r>
          </a:p>
          <a:p>
            <a:pPr lvl="1"/>
            <a:r>
              <a:rPr lang="en-US" sz="2400" dirty="0"/>
              <a:t>Hard copy </a:t>
            </a:r>
          </a:p>
          <a:p>
            <a:pPr lvl="1"/>
            <a:r>
              <a:rPr lang="en-US" sz="2400" dirty="0"/>
              <a:t>Electronic</a:t>
            </a:r>
          </a:p>
          <a:p>
            <a:pPr lvl="1"/>
            <a:r>
              <a:rPr lang="en-US" sz="2400" dirty="0"/>
              <a:t>Online submission</a:t>
            </a:r>
          </a:p>
          <a:p>
            <a:r>
              <a:rPr lang="en-US" sz="2800" dirty="0"/>
              <a:t>Signed by:</a:t>
            </a:r>
          </a:p>
          <a:p>
            <a:pPr lvl="1"/>
            <a:r>
              <a:rPr lang="en-US" sz="2400" dirty="0"/>
              <a:t>Complainant or Parent/Guardian </a:t>
            </a:r>
          </a:p>
          <a:p>
            <a:pPr lvl="1"/>
            <a:r>
              <a:rPr lang="en-US" sz="2400" dirty="0"/>
              <a:t>Title IX Coordinator</a:t>
            </a:r>
          </a:p>
          <a:p>
            <a:r>
              <a:rPr lang="en-US" sz="2800" dirty="0"/>
              <a:t>Alleging Sexual Harassment </a:t>
            </a:r>
          </a:p>
          <a:p>
            <a:r>
              <a:rPr lang="en-US" sz="2800" dirty="0"/>
              <a:t>Requesting an investigation</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279284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Dismissal of Formal Complaint</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lnSpcReduction="10000"/>
          </a:bodyPr>
          <a:lstStyle/>
          <a:p>
            <a:pPr>
              <a:lnSpc>
                <a:spcPct val="90000"/>
              </a:lnSpc>
            </a:pPr>
            <a:r>
              <a:rPr lang="en-US" sz="1800" b="1" dirty="0"/>
              <a:t>Required Dismissal</a:t>
            </a:r>
          </a:p>
          <a:p>
            <a:pPr lvl="1">
              <a:lnSpc>
                <a:spcPct val="90000"/>
              </a:lnSpc>
            </a:pPr>
            <a:r>
              <a:rPr lang="en-US" sz="1800" dirty="0"/>
              <a:t>Would not constitute Sexual Harassment under </a:t>
            </a:r>
            <a:r>
              <a:rPr lang="en-US" sz="1800" dirty="0" err="1"/>
              <a:t>newTitle</a:t>
            </a:r>
            <a:r>
              <a:rPr lang="en-US" sz="1800" dirty="0"/>
              <a:t> IX regulations</a:t>
            </a:r>
          </a:p>
          <a:p>
            <a:pPr lvl="1">
              <a:lnSpc>
                <a:spcPct val="90000"/>
              </a:lnSpc>
            </a:pPr>
            <a:r>
              <a:rPr lang="en-US" sz="1800" dirty="0"/>
              <a:t>Did not occur in education program or activity </a:t>
            </a:r>
          </a:p>
          <a:p>
            <a:pPr lvl="1">
              <a:lnSpc>
                <a:spcPct val="90000"/>
              </a:lnSpc>
            </a:pPr>
            <a:r>
              <a:rPr lang="en-US" sz="1800" dirty="0"/>
              <a:t>Did not occur against a person in the U.S.</a:t>
            </a:r>
          </a:p>
          <a:p>
            <a:pPr>
              <a:lnSpc>
                <a:spcPct val="90000"/>
              </a:lnSpc>
            </a:pPr>
            <a:r>
              <a:rPr lang="en-US" sz="1800" b="1" dirty="0"/>
              <a:t>Permissive Dismissal</a:t>
            </a:r>
          </a:p>
          <a:p>
            <a:pPr lvl="1">
              <a:lnSpc>
                <a:spcPct val="90000"/>
              </a:lnSpc>
            </a:pPr>
            <a:r>
              <a:rPr lang="en-US" sz="1800" dirty="0"/>
              <a:t>Complainant notifies Title IX Coordinator in writing that Complainant would like to withdraw Formal Complaint or allegations </a:t>
            </a:r>
          </a:p>
          <a:p>
            <a:pPr lvl="1">
              <a:lnSpc>
                <a:spcPct val="90000"/>
              </a:lnSpc>
            </a:pPr>
            <a:r>
              <a:rPr lang="en-US" sz="1800" dirty="0"/>
              <a:t>Respondent is no longer enrolled or employed by institution</a:t>
            </a:r>
          </a:p>
          <a:p>
            <a:pPr lvl="1">
              <a:lnSpc>
                <a:spcPct val="90000"/>
              </a:lnSpc>
            </a:pPr>
            <a:r>
              <a:rPr lang="en-US" sz="1800" dirty="0"/>
              <a:t>Specific circumstances prevent the district from gathering evidence sufficient to reach a determination</a:t>
            </a:r>
          </a:p>
          <a:p>
            <a:pPr>
              <a:lnSpc>
                <a:spcPct val="90000"/>
              </a:lnSpc>
            </a:pPr>
            <a:r>
              <a:rPr lang="en-US" sz="1800" b="1" dirty="0"/>
              <a:t>If Dismissed:</a:t>
            </a:r>
          </a:p>
          <a:p>
            <a:pPr lvl="1">
              <a:lnSpc>
                <a:spcPct val="90000"/>
              </a:lnSpc>
            </a:pPr>
            <a:r>
              <a:rPr lang="en-US" sz="1800" dirty="0"/>
              <a:t>Must Promptly send written notice of dismissal and reasons for dismissal simultaneously to parties</a:t>
            </a:r>
          </a:p>
          <a:p>
            <a:pPr lvl="1">
              <a:lnSpc>
                <a:spcPct val="90000"/>
              </a:lnSpc>
            </a:pPr>
            <a:r>
              <a:rPr lang="en-US" sz="1800" dirty="0"/>
              <a:t>May proceed with disciplinary process outside of Title IX</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12605308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Notice of Allegations</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pPr>
              <a:lnSpc>
                <a:spcPct val="90000"/>
              </a:lnSpc>
            </a:pPr>
            <a:r>
              <a:rPr lang="en-US" sz="1700" dirty="0"/>
              <a:t>Notice of Grievance Process (including informal resolution process if one exists)</a:t>
            </a:r>
          </a:p>
          <a:p>
            <a:pPr>
              <a:lnSpc>
                <a:spcPct val="90000"/>
              </a:lnSpc>
            </a:pPr>
            <a:r>
              <a:rPr lang="en-US" sz="1700" dirty="0"/>
              <a:t>Allegations potentially constituting Sexual Harassment</a:t>
            </a:r>
          </a:p>
          <a:p>
            <a:pPr lvl="1">
              <a:lnSpc>
                <a:spcPct val="90000"/>
              </a:lnSpc>
            </a:pPr>
            <a:r>
              <a:rPr lang="en-US" sz="1700" dirty="0"/>
              <a:t>Identities of the parties</a:t>
            </a:r>
          </a:p>
          <a:p>
            <a:pPr lvl="1">
              <a:lnSpc>
                <a:spcPct val="90000"/>
              </a:lnSpc>
            </a:pPr>
            <a:r>
              <a:rPr lang="en-US" sz="1700" dirty="0"/>
              <a:t>Conduct constituting Sexual Harassment </a:t>
            </a:r>
          </a:p>
          <a:p>
            <a:pPr lvl="1">
              <a:lnSpc>
                <a:spcPct val="90000"/>
              </a:lnSpc>
            </a:pPr>
            <a:r>
              <a:rPr lang="en-US" sz="1700" dirty="0"/>
              <a:t>Date of incident</a:t>
            </a:r>
          </a:p>
          <a:p>
            <a:pPr lvl="1">
              <a:lnSpc>
                <a:spcPct val="90000"/>
              </a:lnSpc>
            </a:pPr>
            <a:r>
              <a:rPr lang="en-US" sz="1700" dirty="0"/>
              <a:t>Location of incident</a:t>
            </a:r>
          </a:p>
          <a:p>
            <a:pPr>
              <a:lnSpc>
                <a:spcPct val="90000"/>
              </a:lnSpc>
            </a:pPr>
            <a:r>
              <a:rPr lang="en-US" sz="1700" dirty="0"/>
              <a:t>Statement: Respondent presumed not responsible and responsibility is determined after Grievance Process</a:t>
            </a:r>
          </a:p>
          <a:p>
            <a:pPr>
              <a:lnSpc>
                <a:spcPct val="90000"/>
              </a:lnSpc>
            </a:pPr>
            <a:r>
              <a:rPr lang="en-US" sz="1700" dirty="0"/>
              <a:t>Right to Advisor of Choice</a:t>
            </a:r>
          </a:p>
          <a:p>
            <a:pPr>
              <a:lnSpc>
                <a:spcPct val="90000"/>
              </a:lnSpc>
            </a:pPr>
            <a:r>
              <a:rPr lang="en-US" sz="1700" dirty="0"/>
              <a:t>Code of Conduct provision(s) prohibiting false statements or false information in process</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3898814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1" name="Picture 10">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1295402" y="982132"/>
            <a:ext cx="9601196" cy="1303867"/>
          </a:xfrm>
        </p:spPr>
        <p:txBody>
          <a:bodyPr>
            <a:normAutofit/>
          </a:bodyPr>
          <a:lstStyle/>
          <a:p>
            <a:r>
              <a:rPr lang="en-US" dirty="0"/>
              <a:t>Notice of Allegations Checklist</a:t>
            </a:r>
          </a:p>
        </p:txBody>
      </p:sp>
      <p:cxnSp>
        <p:nvCxnSpPr>
          <p:cNvPr id="13" name="Straight Connector 12">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1295401" y="2556932"/>
            <a:ext cx="9601196" cy="3318936"/>
          </a:xfrm>
        </p:spPr>
        <p:txBody>
          <a:bodyPr>
            <a:normAutofit lnSpcReduction="10000"/>
          </a:bodyPr>
          <a:lstStyle/>
          <a:p>
            <a:pPr lvl="0">
              <a:lnSpc>
                <a:spcPct val="90000"/>
              </a:lnSpc>
              <a:buFont typeface="Wingdings" pitchFamily="2" charset="2"/>
              <a:buChar char="q"/>
            </a:pPr>
            <a:r>
              <a:rPr lang="en-US" sz="2000" dirty="0"/>
              <a:t>Notice of Grievance Process including Informal Resolution Process</a:t>
            </a:r>
          </a:p>
          <a:p>
            <a:pPr lvl="0">
              <a:lnSpc>
                <a:spcPct val="90000"/>
              </a:lnSpc>
              <a:buFont typeface="Wingdings" pitchFamily="2" charset="2"/>
              <a:buChar char="q"/>
            </a:pPr>
            <a:r>
              <a:rPr lang="en-US" sz="2000" dirty="0"/>
              <a:t>Allegations Potentially Constituting Sexual Harassment</a:t>
            </a:r>
          </a:p>
          <a:p>
            <a:pPr lvl="1">
              <a:lnSpc>
                <a:spcPct val="90000"/>
              </a:lnSpc>
              <a:buFont typeface="Wingdings" pitchFamily="2" charset="2"/>
              <a:buChar char="q"/>
            </a:pPr>
            <a:r>
              <a:rPr lang="en-US" dirty="0"/>
              <a:t>Identities of the Parties</a:t>
            </a:r>
          </a:p>
          <a:p>
            <a:pPr lvl="1">
              <a:lnSpc>
                <a:spcPct val="90000"/>
              </a:lnSpc>
              <a:buFont typeface="Wingdings" pitchFamily="2" charset="2"/>
              <a:buChar char="q"/>
            </a:pPr>
            <a:r>
              <a:rPr lang="en-US" dirty="0"/>
              <a:t>Conduct Constituting Sexual Harassment Date of Incident</a:t>
            </a:r>
          </a:p>
          <a:p>
            <a:pPr lvl="1">
              <a:lnSpc>
                <a:spcPct val="90000"/>
              </a:lnSpc>
              <a:buFont typeface="Wingdings" pitchFamily="2" charset="2"/>
              <a:buChar char="q"/>
            </a:pPr>
            <a:r>
              <a:rPr lang="en-US" dirty="0"/>
              <a:t>Location of Incident</a:t>
            </a:r>
          </a:p>
          <a:p>
            <a:pPr lvl="0">
              <a:lnSpc>
                <a:spcPct val="90000"/>
              </a:lnSpc>
              <a:buFont typeface="Wingdings" pitchFamily="2" charset="2"/>
              <a:buChar char="q"/>
            </a:pPr>
            <a:r>
              <a:rPr lang="en-US" sz="2000" dirty="0"/>
              <a:t>Statement: Respondent Presumed Not Responsible/Responsibility Determined After Process</a:t>
            </a:r>
          </a:p>
          <a:p>
            <a:pPr lvl="0">
              <a:lnSpc>
                <a:spcPct val="90000"/>
              </a:lnSpc>
              <a:buFont typeface="Wingdings" pitchFamily="2" charset="2"/>
              <a:buChar char="q"/>
            </a:pPr>
            <a:r>
              <a:rPr lang="en-US" sz="2000" dirty="0"/>
              <a:t>Right to Advisor of Choice</a:t>
            </a:r>
          </a:p>
          <a:p>
            <a:pPr lvl="0">
              <a:lnSpc>
                <a:spcPct val="90000"/>
              </a:lnSpc>
              <a:buFont typeface="Wingdings" pitchFamily="2" charset="2"/>
              <a:buChar char="q"/>
            </a:pPr>
            <a:r>
              <a:rPr lang="en-US" sz="2000" dirty="0"/>
              <a:t>Code of Conduct Provision Prohibiting False Statements or False Information in Process</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3865261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1055599" y="1055077"/>
            <a:ext cx="2532909" cy="4794578"/>
          </a:xfrm>
        </p:spPr>
        <p:txBody>
          <a:bodyPr>
            <a:normAutofit/>
          </a:bodyPr>
          <a:lstStyle/>
          <a:p>
            <a:r>
              <a:rPr lang="en-US" sz="3400">
                <a:solidFill>
                  <a:srgbClr val="262626"/>
                </a:solidFill>
              </a:rPr>
              <a:t>Parties in an Investigation</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088466" y="6379383"/>
            <a:ext cx="3649133" cy="279400"/>
          </a:xfrm>
        </p:spPr>
        <p:txBody>
          <a:bodyPr>
            <a:normAutofit/>
          </a:bodyPr>
          <a:lstStyle/>
          <a:p>
            <a:pPr>
              <a:spcAft>
                <a:spcPts val="600"/>
              </a:spcAft>
            </a:pPr>
            <a:r>
              <a:rPr lang="en-US"/>
              <a:t>© 2020 Kaleva Law Office</a:t>
            </a:r>
          </a:p>
        </p:txBody>
      </p:sp>
      <p:graphicFrame>
        <p:nvGraphicFramePr>
          <p:cNvPr id="6" name="Content Placeholder 2">
            <a:extLst>
              <a:ext uri="{FF2B5EF4-FFF2-40B4-BE49-F238E27FC236}">
                <a16:creationId xmlns:a16="http://schemas.microsoft.com/office/drawing/2014/main" id="{F2E5C1B6-EC47-4043-8728-7EC2B52D47A2}"/>
              </a:ext>
            </a:extLst>
          </p:cNvPr>
          <p:cNvGraphicFramePr>
            <a:graphicFrameLocks noGrp="1"/>
          </p:cNvGraphicFramePr>
          <p:nvPr>
            <p:ph idx="1"/>
            <p:extLst>
              <p:ext uri="{D42A27DB-BD31-4B8C-83A1-F6EECF244321}">
                <p14:modId xmlns:p14="http://schemas.microsoft.com/office/powerpoint/2010/main" val="391721324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304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1295402" y="982132"/>
            <a:ext cx="9601196" cy="1303867"/>
          </a:xfrm>
        </p:spPr>
        <p:txBody>
          <a:bodyPr>
            <a:normAutofit fontScale="90000"/>
          </a:bodyPr>
          <a:lstStyle/>
          <a:p>
            <a:r>
              <a:rPr lang="en-US" dirty="0">
                <a:solidFill>
                  <a:srgbClr val="262626"/>
                </a:solidFill>
              </a:rPr>
              <a:t>What the Title IX Coordinator Will Complete if they are Investigator</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000000"/>
                </a:solidFill>
              </a:rPr>
              <a:t>© 2020 Kaleva Law Office</a:t>
            </a:r>
          </a:p>
        </p:txBody>
      </p:sp>
      <p:graphicFrame>
        <p:nvGraphicFramePr>
          <p:cNvPr id="6" name="Content Placeholder 2">
            <a:extLst>
              <a:ext uri="{FF2B5EF4-FFF2-40B4-BE49-F238E27FC236}">
                <a16:creationId xmlns:a16="http://schemas.microsoft.com/office/drawing/2014/main" id="{18D894F8-5E59-4260-B242-0923652F41ED}"/>
              </a:ext>
            </a:extLst>
          </p:cNvPr>
          <p:cNvGraphicFramePr>
            <a:graphicFrameLocks noGrp="1"/>
          </p:cNvGraphicFramePr>
          <p:nvPr>
            <p:ph idx="1"/>
            <p:extLst>
              <p:ext uri="{D42A27DB-BD31-4B8C-83A1-F6EECF244321}">
                <p14:modId xmlns:p14="http://schemas.microsoft.com/office/powerpoint/2010/main" val="1733227540"/>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4924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1295402" y="982132"/>
            <a:ext cx="9601196" cy="1303867"/>
          </a:xfrm>
        </p:spPr>
        <p:txBody>
          <a:bodyPr>
            <a:normAutofit/>
          </a:bodyPr>
          <a:lstStyle/>
          <a:p>
            <a:pPr>
              <a:lnSpc>
                <a:spcPct val="90000"/>
              </a:lnSpc>
            </a:pPr>
            <a:r>
              <a:rPr lang="en-US" sz="4100">
                <a:solidFill>
                  <a:srgbClr val="262626"/>
                </a:solidFill>
              </a:rPr>
              <a:t>What the Title IX Coordinator Will Complete if they are NOT Investigator</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000000"/>
                </a:solidFill>
              </a:rPr>
              <a:t>© 2020 Kaleva Law Office</a:t>
            </a:r>
          </a:p>
        </p:txBody>
      </p:sp>
      <p:graphicFrame>
        <p:nvGraphicFramePr>
          <p:cNvPr id="6" name="Content Placeholder 2">
            <a:extLst>
              <a:ext uri="{FF2B5EF4-FFF2-40B4-BE49-F238E27FC236}">
                <a16:creationId xmlns:a16="http://schemas.microsoft.com/office/drawing/2014/main" id="{00766C9D-5869-4468-A294-0F1507A9B954}"/>
              </a:ext>
            </a:extLst>
          </p:cNvPr>
          <p:cNvGraphicFramePr>
            <a:graphicFrameLocks noGrp="1"/>
          </p:cNvGraphicFramePr>
          <p:nvPr>
            <p:ph idx="1"/>
            <p:extLst>
              <p:ext uri="{D42A27DB-BD31-4B8C-83A1-F6EECF244321}">
                <p14:modId xmlns:p14="http://schemas.microsoft.com/office/powerpoint/2010/main" val="2147463765"/>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775628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sz="3400" dirty="0">
                <a:solidFill>
                  <a:srgbClr val="FFFFFF"/>
                </a:solidFill>
              </a:rPr>
              <a:t>Determination Regarding Responsibility</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pPr>
              <a:lnSpc>
                <a:spcPct val="90000"/>
              </a:lnSpc>
            </a:pPr>
            <a:r>
              <a:rPr lang="en-US" sz="2000" dirty="0"/>
              <a:t>So what role does the Title IX Coordinator play in the decision-making process?</a:t>
            </a:r>
          </a:p>
          <a:p>
            <a:pPr lvl="1">
              <a:lnSpc>
                <a:spcPct val="90000"/>
              </a:lnSpc>
            </a:pPr>
            <a:r>
              <a:rPr lang="en-US" dirty="0"/>
              <a:t>Overall role is to safeguard the integrity of the process</a:t>
            </a:r>
          </a:p>
          <a:p>
            <a:pPr lvl="2">
              <a:lnSpc>
                <a:spcPct val="90000"/>
              </a:lnSpc>
            </a:pPr>
            <a:r>
              <a:rPr lang="en-US" sz="2000" dirty="0"/>
              <a:t>Keep track of who has what information at what time</a:t>
            </a:r>
          </a:p>
          <a:p>
            <a:pPr lvl="2">
              <a:lnSpc>
                <a:spcPct val="90000"/>
              </a:lnSpc>
            </a:pPr>
            <a:r>
              <a:rPr lang="en-US" sz="2000" dirty="0"/>
              <a:t>Keep an eye on deadlines for reasonable time frames for response</a:t>
            </a:r>
          </a:p>
          <a:p>
            <a:pPr lvl="2">
              <a:lnSpc>
                <a:spcPct val="90000"/>
              </a:lnSpc>
            </a:pPr>
            <a:r>
              <a:rPr lang="en-US" sz="2000" dirty="0"/>
              <a:t>Make sure the right parties have the right information at the right time – written questions/answers, determination of responsibility</a:t>
            </a:r>
          </a:p>
          <a:p>
            <a:pPr lvl="2">
              <a:lnSpc>
                <a:spcPct val="90000"/>
              </a:lnSpc>
            </a:pPr>
            <a:endParaRPr lang="en-US" sz="1300" dirty="0"/>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2427049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Appeals</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a:bodyPr>
          <a:lstStyle/>
          <a:p>
            <a:pPr>
              <a:lnSpc>
                <a:spcPct val="90000"/>
              </a:lnSpc>
            </a:pPr>
            <a:r>
              <a:rPr lang="en-US" sz="2000" dirty="0"/>
              <a:t>What about the appeal process?</a:t>
            </a:r>
          </a:p>
          <a:p>
            <a:pPr lvl="1">
              <a:lnSpc>
                <a:spcPct val="90000"/>
              </a:lnSpc>
            </a:pPr>
            <a:r>
              <a:rPr lang="en-US" dirty="0"/>
              <a:t>Again, overall role is to safeguard the integrity of the process</a:t>
            </a:r>
          </a:p>
          <a:p>
            <a:pPr lvl="2">
              <a:lnSpc>
                <a:spcPct val="90000"/>
              </a:lnSpc>
            </a:pPr>
            <a:r>
              <a:rPr lang="en-US" sz="2000" dirty="0"/>
              <a:t>Keep track of who has what information at what time</a:t>
            </a:r>
          </a:p>
          <a:p>
            <a:pPr lvl="2">
              <a:lnSpc>
                <a:spcPct val="90000"/>
              </a:lnSpc>
            </a:pPr>
            <a:r>
              <a:rPr lang="en-US" sz="2000" dirty="0"/>
              <a:t>Keep an eye on deadlines for reasonable time frames for response</a:t>
            </a:r>
          </a:p>
          <a:p>
            <a:pPr lvl="2">
              <a:lnSpc>
                <a:spcPct val="90000"/>
              </a:lnSpc>
            </a:pPr>
            <a:r>
              <a:rPr lang="en-US" sz="2000" dirty="0"/>
              <a:t>Make sure the right parties have the right information at the right time</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4234357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ACDCFC-D876-DB4F-9D32-7E0DE62757BD}"/>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Informal Resolution</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9C520BD-D4A4-C446-9DA6-F984D9DA8CCE}"/>
              </a:ext>
            </a:extLst>
          </p:cNvPr>
          <p:cNvSpPr>
            <a:spLocks noGrp="1"/>
          </p:cNvSpPr>
          <p:nvPr>
            <p:ph idx="1"/>
          </p:nvPr>
        </p:nvSpPr>
        <p:spPr>
          <a:xfrm>
            <a:off x="5140934" y="469900"/>
            <a:ext cx="5953630" cy="5405968"/>
          </a:xfrm>
        </p:spPr>
        <p:txBody>
          <a:bodyPr anchor="ctr">
            <a:normAutofit lnSpcReduction="10000"/>
          </a:bodyPr>
          <a:lstStyle/>
          <a:p>
            <a:pPr>
              <a:lnSpc>
                <a:spcPct val="90000"/>
              </a:lnSpc>
            </a:pPr>
            <a:r>
              <a:rPr lang="en-US" sz="1800" dirty="0"/>
              <a:t>If you are going to offer an informal resolution option after a formal complaint, you must:</a:t>
            </a:r>
          </a:p>
          <a:p>
            <a:pPr lvl="1">
              <a:lnSpc>
                <a:spcPct val="90000"/>
              </a:lnSpc>
            </a:pPr>
            <a:r>
              <a:rPr lang="en-US" sz="1800" dirty="0"/>
              <a:t>Provide written notice disclosing allegations, requirements of the informal resolution process including circumstances under which it preclude the parties from resuming a Formal Complaint arising from the same allegations</a:t>
            </a:r>
          </a:p>
          <a:p>
            <a:pPr lvl="1">
              <a:lnSpc>
                <a:spcPct val="90000"/>
              </a:lnSpc>
            </a:pPr>
            <a:r>
              <a:rPr lang="en-US" sz="1800" dirty="0"/>
              <a:t>Allow any party the right to withdraw from the informal resolution process and resume grievance process with respect to Formal Complaint </a:t>
            </a:r>
          </a:p>
          <a:p>
            <a:pPr lvl="1">
              <a:lnSpc>
                <a:spcPct val="90000"/>
              </a:lnSpc>
            </a:pPr>
            <a:r>
              <a:rPr lang="en-US" sz="1800" dirty="0"/>
              <a:t>Provides consequences resulting from informal resolution process including records maintained or shared</a:t>
            </a:r>
          </a:p>
          <a:p>
            <a:pPr lvl="1">
              <a:lnSpc>
                <a:spcPct val="90000"/>
              </a:lnSpc>
            </a:pPr>
            <a:r>
              <a:rPr lang="en-US" sz="1800" dirty="0"/>
              <a:t>Obtain parties voluntary, written consent to the informal resolution process</a:t>
            </a:r>
          </a:p>
          <a:p>
            <a:pPr lvl="1">
              <a:lnSpc>
                <a:spcPct val="90000"/>
              </a:lnSpc>
            </a:pPr>
            <a:endParaRPr lang="en-US" sz="1800" dirty="0"/>
          </a:p>
          <a:p>
            <a:pPr marL="457200" lvl="1" indent="0">
              <a:lnSpc>
                <a:spcPct val="90000"/>
              </a:lnSpc>
              <a:buNone/>
            </a:pPr>
            <a:r>
              <a:rPr lang="en-US" sz="1800" dirty="0"/>
              <a:t>**Coordinator can be the informal resolution facilitator or this can be delegated** --NOTE: the delegate MUST be trained**</a:t>
            </a:r>
          </a:p>
        </p:txBody>
      </p:sp>
      <p:sp>
        <p:nvSpPr>
          <p:cNvPr id="4" name="Footer Placeholder 3">
            <a:extLst>
              <a:ext uri="{FF2B5EF4-FFF2-40B4-BE49-F238E27FC236}">
                <a16:creationId xmlns:a16="http://schemas.microsoft.com/office/drawing/2014/main" id="{2F38A999-AC53-ED4F-9480-0258685C00C2}"/>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593953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35" name="Picture 34">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6" name="Rectangle 35">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37" name="Picture 36">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38" name="Picture 37">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40" name="Straight Connector 39">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42" name="Rectangle 41">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44" name="Group 43">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45" name="Picture 44">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6" name="Rectangle 45">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47" name="Picture 46">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48" name="Picture 47">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a:extLst>
              <a:ext uri="{FF2B5EF4-FFF2-40B4-BE49-F238E27FC236}">
                <a16:creationId xmlns:a16="http://schemas.microsoft.com/office/drawing/2014/main" id="{66BE8054-337C-1F4C-9A83-7D53204A3937}"/>
              </a:ext>
            </a:extLst>
          </p:cNvPr>
          <p:cNvSpPr>
            <a:spLocks noGrp="1"/>
          </p:cNvSpPr>
          <p:nvPr>
            <p:ph type="title"/>
          </p:nvPr>
        </p:nvSpPr>
        <p:spPr>
          <a:xfrm>
            <a:off x="2692398" y="1871131"/>
            <a:ext cx="6815669" cy="1515533"/>
          </a:xfrm>
        </p:spPr>
        <p:txBody>
          <a:bodyPr vert="horz" lIns="91440" tIns="45720" rIns="91440" bIns="45720" rtlCol="0" anchor="b">
            <a:normAutofit/>
          </a:bodyPr>
          <a:lstStyle/>
          <a:p>
            <a:r>
              <a:rPr lang="en-US" sz="5400"/>
              <a:t>INTRODUCTION</a:t>
            </a:r>
          </a:p>
        </p:txBody>
      </p:sp>
      <p:sp>
        <p:nvSpPr>
          <p:cNvPr id="3" name="Text Placeholder 2">
            <a:extLst>
              <a:ext uri="{FF2B5EF4-FFF2-40B4-BE49-F238E27FC236}">
                <a16:creationId xmlns:a16="http://schemas.microsoft.com/office/drawing/2014/main" id="{1B5F7EDA-A5DE-2149-8325-44491EDBED51}"/>
              </a:ext>
            </a:extLst>
          </p:cNvPr>
          <p:cNvSpPr>
            <a:spLocks noGrp="1"/>
          </p:cNvSpPr>
          <p:nvPr>
            <p:ph type="body" idx="1"/>
          </p:nvPr>
        </p:nvSpPr>
        <p:spPr>
          <a:xfrm>
            <a:off x="2692398" y="3657597"/>
            <a:ext cx="6815669" cy="1320802"/>
          </a:xfrm>
        </p:spPr>
        <p:txBody>
          <a:bodyPr vert="horz" lIns="91440" tIns="45720" rIns="91440" bIns="45720" rtlCol="0" anchor="t">
            <a:normAutofit/>
          </a:bodyPr>
          <a:lstStyle/>
          <a:p>
            <a:r>
              <a:rPr lang="en-US" dirty="0"/>
              <a:t>Title IX Basics and New Regulations Overview</a:t>
            </a:r>
          </a:p>
          <a:p>
            <a:endParaRPr lang="en-US" sz="2100" dirty="0"/>
          </a:p>
        </p:txBody>
      </p:sp>
      <p:cxnSp>
        <p:nvCxnSpPr>
          <p:cNvPr id="50" name="Straight Connector 49">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Footer Placeholder 3">
            <a:extLst>
              <a:ext uri="{FF2B5EF4-FFF2-40B4-BE49-F238E27FC236}">
                <a16:creationId xmlns:a16="http://schemas.microsoft.com/office/drawing/2014/main" id="{93393886-ECAF-7142-BFBE-779628E51AE3}"/>
              </a:ext>
            </a:extLst>
          </p:cNvPr>
          <p:cNvSpPr>
            <a:spLocks noGrp="1"/>
          </p:cNvSpPr>
          <p:nvPr>
            <p:ph type="ftr" sz="quarter" idx="11"/>
          </p:nvPr>
        </p:nvSpPr>
        <p:spPr>
          <a:xfrm>
            <a:off x="2692397" y="5037663"/>
            <a:ext cx="521463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 2020 Kaleva Law Office</a:t>
            </a:r>
          </a:p>
        </p:txBody>
      </p:sp>
    </p:spTree>
    <p:extLst>
      <p:ext uri="{BB962C8B-B14F-4D97-AF65-F5344CB8AC3E}">
        <p14:creationId xmlns:p14="http://schemas.microsoft.com/office/powerpoint/2010/main" val="8773411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44958B8-57B6-4B37-8A18-D54A32EC2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7E4A740-3A69-42A5-8AC0-3905D518F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30" name="Group 29">
            <a:extLst>
              <a:ext uri="{FF2B5EF4-FFF2-40B4-BE49-F238E27FC236}">
                <a16:creationId xmlns:a16="http://schemas.microsoft.com/office/drawing/2014/main" id="{8283C010-53D7-404B-9300-DB1BAE1EAE9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31" name="Rounded Rectangle 21">
              <a:extLst>
                <a:ext uri="{FF2B5EF4-FFF2-40B4-BE49-F238E27FC236}">
                  <a16:creationId xmlns:a16="http://schemas.microsoft.com/office/drawing/2014/main" id="{DFC03671-D6D3-4BA9-AD3E-6ADE11D07C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2" name="Picture 31">
              <a:extLst>
                <a:ext uri="{FF2B5EF4-FFF2-40B4-BE49-F238E27FC236}">
                  <a16:creationId xmlns:a16="http://schemas.microsoft.com/office/drawing/2014/main" id="{DFD51935-8C23-4BCB-987B-F5AC9E3D94C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33" name="Rounded Rectangle 27">
              <a:extLst>
                <a:ext uri="{FF2B5EF4-FFF2-40B4-BE49-F238E27FC236}">
                  <a16:creationId xmlns:a16="http://schemas.microsoft.com/office/drawing/2014/main" id="{72D5A197-23EF-4751-9E72-FEB79910E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34" name="Picture 33">
              <a:extLst>
                <a:ext uri="{FF2B5EF4-FFF2-40B4-BE49-F238E27FC236}">
                  <a16:creationId xmlns:a16="http://schemas.microsoft.com/office/drawing/2014/main" id="{5DD7E4D1-EC3E-4109-9647-9E6652A92D3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Footer Placeholder 1">
            <a:extLst>
              <a:ext uri="{FF2B5EF4-FFF2-40B4-BE49-F238E27FC236}">
                <a16:creationId xmlns:a16="http://schemas.microsoft.com/office/drawing/2014/main" id="{47F1393B-54B4-D644-8ACA-21A9CDD7AB1C}"/>
              </a:ext>
            </a:extLst>
          </p:cNvPr>
          <p:cNvSpPr>
            <a:spLocks noGrp="1"/>
          </p:cNvSpPr>
          <p:nvPr>
            <p:ph type="ftr" sz="quarter" idx="11"/>
          </p:nvPr>
        </p:nvSpPr>
        <p:spPr>
          <a:xfrm>
            <a:off x="1295401" y="5969000"/>
            <a:ext cx="7305900" cy="279400"/>
          </a:xfrm>
        </p:spPr>
        <p:txBody>
          <a:bodyPr>
            <a:normAutofit/>
          </a:bodyPr>
          <a:lstStyle/>
          <a:p>
            <a:pPr>
              <a:spcAft>
                <a:spcPts val="600"/>
              </a:spcAft>
            </a:pPr>
            <a:r>
              <a:rPr lang="en-US">
                <a:solidFill>
                  <a:srgbClr val="FFFFFF"/>
                </a:solidFill>
              </a:rPr>
              <a:t>© 2020 Kaleva Law Office</a:t>
            </a:r>
          </a:p>
        </p:txBody>
      </p:sp>
      <p:cxnSp>
        <p:nvCxnSpPr>
          <p:cNvPr id="6" name="Straight Arrow Connector 5">
            <a:extLst>
              <a:ext uri="{FF2B5EF4-FFF2-40B4-BE49-F238E27FC236}">
                <a16:creationId xmlns:a16="http://schemas.microsoft.com/office/drawing/2014/main" id="{9980711E-9426-F747-A175-830EC6E0F3ED}"/>
              </a:ext>
            </a:extLst>
          </p:cNvPr>
          <p:cNvCxnSpPr>
            <a:cxnSpLocks/>
          </p:cNvCxnSpPr>
          <p:nvPr/>
        </p:nvCxnSpPr>
        <p:spPr>
          <a:xfrm flipV="1">
            <a:off x="6419850" y="2114550"/>
            <a:ext cx="228600" cy="1333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EB43B2E-5D25-6146-B233-B72886EDCAD2}"/>
              </a:ext>
            </a:extLst>
          </p:cNvPr>
          <p:cNvCxnSpPr>
            <a:cxnSpLocks/>
          </p:cNvCxnSpPr>
          <p:nvPr/>
        </p:nvCxnSpPr>
        <p:spPr>
          <a:xfrm flipV="1">
            <a:off x="4929301" y="5219700"/>
            <a:ext cx="385649" cy="36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89E816D4-6292-9D49-93C7-E578C89279B2}"/>
              </a:ext>
            </a:extLst>
          </p:cNvPr>
          <p:cNvGraphicFramePr/>
          <p:nvPr>
            <p:extLst>
              <p:ext uri="{D42A27DB-BD31-4B8C-83A1-F6EECF244321}">
                <p14:modId xmlns:p14="http://schemas.microsoft.com/office/powerpoint/2010/main" val="2586226715"/>
              </p:ext>
            </p:extLst>
          </p:nvPr>
        </p:nvGraphicFramePr>
        <p:xfrm>
          <a:off x="2032000" y="719666"/>
          <a:ext cx="85598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TextBox 23">
            <a:extLst>
              <a:ext uri="{FF2B5EF4-FFF2-40B4-BE49-F238E27FC236}">
                <a16:creationId xmlns:a16="http://schemas.microsoft.com/office/drawing/2014/main" id="{02A2D911-626B-0540-94DC-B0AD68D1205A}"/>
              </a:ext>
            </a:extLst>
          </p:cNvPr>
          <p:cNvSpPr txBox="1"/>
          <p:nvPr/>
        </p:nvSpPr>
        <p:spPr>
          <a:xfrm>
            <a:off x="796311" y="914400"/>
            <a:ext cx="2861289" cy="1200329"/>
          </a:xfrm>
          <a:prstGeom prst="rect">
            <a:avLst/>
          </a:prstGeom>
          <a:noFill/>
        </p:spPr>
        <p:txBody>
          <a:bodyPr wrap="square" rtlCol="0">
            <a:spAutoFit/>
          </a:bodyPr>
          <a:lstStyle/>
          <a:p>
            <a:r>
              <a:rPr lang="en-US" sz="2400" b="1" dirty="0"/>
              <a:t>GENERAL K-12 PROCESS </a:t>
            </a:r>
          </a:p>
          <a:p>
            <a:r>
              <a:rPr lang="en-US" sz="2400" b="1" dirty="0"/>
              <a:t>FLOW CHART</a:t>
            </a:r>
          </a:p>
        </p:txBody>
      </p:sp>
      <p:sp>
        <p:nvSpPr>
          <p:cNvPr id="25" name="TextBox 24">
            <a:extLst>
              <a:ext uri="{FF2B5EF4-FFF2-40B4-BE49-F238E27FC236}">
                <a16:creationId xmlns:a16="http://schemas.microsoft.com/office/drawing/2014/main" id="{C0864759-EFD0-FD43-97CD-C6010F79C677}"/>
              </a:ext>
            </a:extLst>
          </p:cNvPr>
          <p:cNvSpPr txBox="1"/>
          <p:nvPr/>
        </p:nvSpPr>
        <p:spPr>
          <a:xfrm>
            <a:off x="8534402" y="583381"/>
            <a:ext cx="2923030" cy="2523768"/>
          </a:xfrm>
          <a:prstGeom prst="rect">
            <a:avLst/>
          </a:prstGeom>
          <a:noFill/>
        </p:spPr>
        <p:txBody>
          <a:bodyPr wrap="square" rtlCol="0">
            <a:spAutoFit/>
          </a:bodyPr>
          <a:lstStyle/>
          <a:p>
            <a:r>
              <a:rPr lang="en-US" sz="1400" dirty="0"/>
              <a:t>*A Formal Complaint MUST be dismissed if it does NOT meet definition of Sexual Harassment, occur in education program or activity, or in the U.S.</a:t>
            </a:r>
          </a:p>
          <a:p>
            <a:r>
              <a:rPr lang="en-US" sz="1400" dirty="0"/>
              <a:t>*A Formal Complaint MAY be dismissed at request of Complainant, if Respondent no longer at school district or school district is prevented from gathering evidence.</a:t>
            </a:r>
          </a:p>
          <a:p>
            <a:endParaRPr lang="en-US" dirty="0"/>
          </a:p>
        </p:txBody>
      </p:sp>
    </p:spTree>
    <p:extLst>
      <p:ext uri="{BB962C8B-B14F-4D97-AF65-F5344CB8AC3E}">
        <p14:creationId xmlns:p14="http://schemas.microsoft.com/office/powerpoint/2010/main" val="169025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6229-8778-AA41-A806-1616D6BF6D6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D55AA0A-60F8-2F4B-B5A1-5224D7810061}"/>
              </a:ext>
            </a:extLst>
          </p:cNvPr>
          <p:cNvSpPr>
            <a:spLocks noGrp="1"/>
          </p:cNvSpPr>
          <p:nvPr>
            <p:ph idx="1"/>
          </p:nvPr>
        </p:nvSpPr>
        <p:spPr/>
        <p:txBody>
          <a:bodyPr/>
          <a:lstStyle/>
          <a:p>
            <a:pPr marL="0" indent="0" algn="ctr">
              <a:buNone/>
            </a:pPr>
            <a:r>
              <a:rPr lang="en-US" dirty="0"/>
              <a:t>Contact:</a:t>
            </a:r>
          </a:p>
          <a:p>
            <a:pPr marL="0" indent="0" algn="ctr">
              <a:buNone/>
            </a:pPr>
            <a:r>
              <a:rPr lang="en-US" dirty="0"/>
              <a:t>Kaleva Law Office</a:t>
            </a:r>
          </a:p>
          <a:p>
            <a:pPr marL="0" indent="0" algn="ctr">
              <a:buNone/>
            </a:pPr>
            <a:r>
              <a:rPr lang="en-US" dirty="0"/>
              <a:t>406-542-1300</a:t>
            </a:r>
          </a:p>
          <a:p>
            <a:pPr marL="0" indent="0">
              <a:buNone/>
            </a:pPr>
            <a:r>
              <a:rPr lang="en-US" dirty="0"/>
              <a:t>				</a:t>
            </a:r>
          </a:p>
          <a:p>
            <a:pPr marL="0" indent="0">
              <a:buNone/>
            </a:pPr>
            <a:r>
              <a:rPr lang="en-US" dirty="0"/>
              <a:t>				Megan Morris							Elizabeth Crespo</a:t>
            </a:r>
          </a:p>
          <a:p>
            <a:pPr marL="0" indent="0">
              <a:buNone/>
            </a:pPr>
            <a:r>
              <a:rPr lang="en-US" dirty="0"/>
              <a:t>			</a:t>
            </a:r>
            <a:r>
              <a:rPr lang="en-US" dirty="0" err="1"/>
              <a:t>mdmorris@kalevalaw.com</a:t>
            </a:r>
            <a:r>
              <a:rPr lang="en-US" dirty="0"/>
              <a:t>				</a:t>
            </a:r>
            <a:r>
              <a:rPr lang="en-US" dirty="0" err="1"/>
              <a:t>ecrespo@kalevalaw.com</a:t>
            </a: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321612CA-4D45-F34A-A1D3-79FE5BB6613E}"/>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378954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25887C8-9A50-D44B-965B-2C9019F652B8}"/>
              </a:ext>
            </a:extLst>
          </p:cNvPr>
          <p:cNvSpPr>
            <a:spLocks noGrp="1"/>
          </p:cNvSpPr>
          <p:nvPr>
            <p:ph type="title"/>
          </p:nvPr>
        </p:nvSpPr>
        <p:spPr>
          <a:xfrm>
            <a:off x="952108" y="954756"/>
            <a:ext cx="2730414" cy="4946003"/>
          </a:xfrm>
        </p:spPr>
        <p:txBody>
          <a:bodyPr>
            <a:normAutofit/>
          </a:bodyPr>
          <a:lstStyle/>
          <a:p>
            <a:r>
              <a:rPr lang="en-US">
                <a:solidFill>
                  <a:srgbClr val="FFFFFF"/>
                </a:solidFill>
              </a:rPr>
              <a:t>Title IX Is: </a:t>
            </a:r>
          </a:p>
        </p:txBody>
      </p:sp>
      <p:sp>
        <p:nvSpPr>
          <p:cNvPr id="15" name="Rectangle 14">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9BB748-CF2C-AA44-8CC1-219FF7222DA8}"/>
              </a:ext>
            </a:extLst>
          </p:cNvPr>
          <p:cNvSpPr>
            <a:spLocks noGrp="1"/>
          </p:cNvSpPr>
          <p:nvPr>
            <p:ph idx="1"/>
          </p:nvPr>
        </p:nvSpPr>
        <p:spPr>
          <a:xfrm>
            <a:off x="5140934" y="469900"/>
            <a:ext cx="5953630" cy="5405968"/>
          </a:xfrm>
        </p:spPr>
        <p:txBody>
          <a:bodyPr anchor="ctr">
            <a:normAutofit/>
          </a:bodyPr>
          <a:lstStyle/>
          <a:p>
            <a:pPr lvl="0"/>
            <a:r>
              <a:rPr lang="en-US" sz="3200" dirty="0"/>
              <a:t>Federal Law</a:t>
            </a:r>
          </a:p>
          <a:p>
            <a:pPr lvl="0"/>
            <a:r>
              <a:rPr lang="en-US" sz="3200" dirty="0"/>
              <a:t>Enforced by the Office for Civil Rights (OCR)</a:t>
            </a:r>
          </a:p>
          <a:p>
            <a:pPr lvl="0"/>
            <a:r>
              <a:rPr lang="en-US" sz="3200" dirty="0"/>
              <a:t>Prohibits discrimination based on sex</a:t>
            </a:r>
          </a:p>
          <a:p>
            <a:pPr lvl="0"/>
            <a:r>
              <a:rPr lang="en-US" sz="3200" dirty="0"/>
              <a:t>Historically viewed as simply requiring gender equity in athletics</a:t>
            </a:r>
          </a:p>
          <a:p>
            <a:pPr lvl="0"/>
            <a:endParaRPr lang="en-US" dirty="0"/>
          </a:p>
        </p:txBody>
      </p:sp>
      <p:sp>
        <p:nvSpPr>
          <p:cNvPr id="4" name="Footer Placeholder 3">
            <a:extLst>
              <a:ext uri="{FF2B5EF4-FFF2-40B4-BE49-F238E27FC236}">
                <a16:creationId xmlns:a16="http://schemas.microsoft.com/office/drawing/2014/main" id="{23DD3277-6C22-D447-8576-205844FC4DA0}"/>
              </a:ext>
            </a:extLst>
          </p:cNvPr>
          <p:cNvSpPr>
            <a:spLocks noGrp="1"/>
          </p:cNvSpPr>
          <p:nvPr>
            <p:ph type="ftr" sz="quarter" idx="11"/>
          </p:nvPr>
        </p:nvSpPr>
        <p:spPr>
          <a:xfrm>
            <a:off x="5140934" y="5969000"/>
            <a:ext cx="3658333" cy="279400"/>
          </a:xfrm>
        </p:spPr>
        <p:txBody>
          <a:bodyPr>
            <a:normAutofit/>
          </a:bodyPr>
          <a:lstStyle/>
          <a:p>
            <a:pPr>
              <a:spcAft>
                <a:spcPts val="600"/>
              </a:spcAft>
            </a:pPr>
            <a:r>
              <a:rPr lang="en-US"/>
              <a:t>© 2020 Kaleva Law Office</a:t>
            </a:r>
          </a:p>
        </p:txBody>
      </p:sp>
    </p:spTree>
    <p:extLst>
      <p:ext uri="{BB962C8B-B14F-4D97-AF65-F5344CB8AC3E}">
        <p14:creationId xmlns:p14="http://schemas.microsoft.com/office/powerpoint/2010/main" val="662967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DBA9-D82B-8C4E-B8DA-E74E59A410F3}"/>
              </a:ext>
            </a:extLst>
          </p:cNvPr>
          <p:cNvSpPr>
            <a:spLocks noGrp="1"/>
          </p:cNvSpPr>
          <p:nvPr>
            <p:ph type="title"/>
          </p:nvPr>
        </p:nvSpPr>
        <p:spPr/>
        <p:txBody>
          <a:bodyPr/>
          <a:lstStyle/>
          <a:p>
            <a:r>
              <a:rPr lang="en-US" dirty="0"/>
              <a:t>What Is/Is Not Title IX Conduct</a:t>
            </a:r>
          </a:p>
        </p:txBody>
      </p:sp>
      <p:sp>
        <p:nvSpPr>
          <p:cNvPr id="3" name="Content Placeholder 2">
            <a:extLst>
              <a:ext uri="{FF2B5EF4-FFF2-40B4-BE49-F238E27FC236}">
                <a16:creationId xmlns:a16="http://schemas.microsoft.com/office/drawing/2014/main" id="{AAA20277-EDB6-D74C-81AE-EE103C188062}"/>
              </a:ext>
            </a:extLst>
          </p:cNvPr>
          <p:cNvSpPr>
            <a:spLocks noGrp="1"/>
          </p:cNvSpPr>
          <p:nvPr>
            <p:ph idx="1"/>
          </p:nvPr>
        </p:nvSpPr>
        <p:spPr/>
        <p:txBody>
          <a:bodyPr numCol="2">
            <a:normAutofit fontScale="47500" lnSpcReduction="20000"/>
          </a:bodyPr>
          <a:lstStyle/>
          <a:p>
            <a:pPr marL="0" lvl="0" indent="0">
              <a:buNone/>
            </a:pPr>
            <a:r>
              <a:rPr lang="en-US" sz="3800" b="1" dirty="0"/>
              <a:t>Is or may be Title IX</a:t>
            </a:r>
          </a:p>
          <a:p>
            <a:r>
              <a:rPr lang="en-US" sz="3800" dirty="0"/>
              <a:t>Discrimination based on gender Sexual Harassment</a:t>
            </a:r>
          </a:p>
          <a:p>
            <a:r>
              <a:rPr lang="en-US" sz="3800" dirty="0"/>
              <a:t>Pregnancy discrimination Retaliation</a:t>
            </a:r>
          </a:p>
          <a:p>
            <a:r>
              <a:rPr lang="en-US" sz="3800" dirty="0"/>
              <a:t>Bullying/Cyber-Bullying when it involves sexual misconduct </a:t>
            </a:r>
          </a:p>
          <a:p>
            <a:r>
              <a:rPr lang="en-US" sz="3800" dirty="0"/>
              <a:t>Hazing when it involves sexual misconduct</a:t>
            </a:r>
          </a:p>
          <a:p>
            <a:pPr marL="0" indent="0">
              <a:buNone/>
            </a:pPr>
            <a:endParaRPr lang="en-US" sz="3800" dirty="0"/>
          </a:p>
          <a:p>
            <a:pPr marL="0" indent="0">
              <a:buNone/>
            </a:pPr>
            <a:endParaRPr lang="en-US" sz="3800" dirty="0"/>
          </a:p>
          <a:p>
            <a:pPr marL="0" indent="0">
              <a:buNone/>
            </a:pPr>
            <a:endParaRPr lang="en-US" sz="3800" dirty="0"/>
          </a:p>
          <a:p>
            <a:pPr marL="0" indent="0">
              <a:buNone/>
            </a:pPr>
            <a:r>
              <a:rPr lang="en-US" sz="3800" dirty="0"/>
              <a:t>Is </a:t>
            </a:r>
            <a:r>
              <a:rPr lang="en-US" sz="3800" dirty="0">
                <a:solidFill>
                  <a:srgbClr val="FF0000"/>
                </a:solidFill>
              </a:rPr>
              <a:t>NOT</a:t>
            </a:r>
            <a:r>
              <a:rPr lang="en-US" sz="3800" dirty="0"/>
              <a:t> Title IX</a:t>
            </a:r>
          </a:p>
          <a:p>
            <a:r>
              <a:rPr lang="en-US" sz="3800" dirty="0"/>
              <a:t>Disability discrimination (ADA) Employment discrimination based on race, religion, or national origin (Title VII)- Note overlap with sex</a:t>
            </a:r>
          </a:p>
          <a:p>
            <a:r>
              <a:rPr lang="en-US" sz="3800" dirty="0"/>
              <a:t>Student discrimination based on race, religion, or national origin (Title VI)</a:t>
            </a:r>
          </a:p>
          <a:p>
            <a:r>
              <a:rPr lang="en-US" sz="3800" dirty="0"/>
              <a:t>Age Discrimination (ADEA)</a:t>
            </a:r>
          </a:p>
          <a:p>
            <a:endParaRPr lang="en-US" sz="2000" dirty="0"/>
          </a:p>
          <a:p>
            <a:endParaRPr lang="en-US" dirty="0"/>
          </a:p>
        </p:txBody>
      </p:sp>
      <p:sp>
        <p:nvSpPr>
          <p:cNvPr id="4" name="Footer Placeholder 3">
            <a:extLst>
              <a:ext uri="{FF2B5EF4-FFF2-40B4-BE49-F238E27FC236}">
                <a16:creationId xmlns:a16="http://schemas.microsoft.com/office/drawing/2014/main" id="{7FB267CC-8A4A-8949-8DEA-0F26E9696FE6}"/>
              </a:ext>
            </a:extLst>
          </p:cNvPr>
          <p:cNvSpPr>
            <a:spLocks noGrp="1"/>
          </p:cNvSpPr>
          <p:nvPr>
            <p:ph type="ftr" sz="quarter" idx="11"/>
          </p:nvPr>
        </p:nvSpPr>
        <p:spPr/>
        <p:txBody>
          <a:bodyPr/>
          <a:lstStyle/>
          <a:p>
            <a:r>
              <a:rPr lang="en-US"/>
              <a:t>© 2020 Kaleva Law Office</a:t>
            </a:r>
            <a:endParaRPr lang="en-US" dirty="0"/>
          </a:p>
        </p:txBody>
      </p:sp>
    </p:spTree>
    <p:extLst>
      <p:ext uri="{BB962C8B-B14F-4D97-AF65-F5344CB8AC3E}">
        <p14:creationId xmlns:p14="http://schemas.microsoft.com/office/powerpoint/2010/main" val="177209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DBA9-D82B-8C4E-B8DA-E74E59A410F3}"/>
              </a:ext>
            </a:extLst>
          </p:cNvPr>
          <p:cNvSpPr>
            <a:spLocks noGrp="1"/>
          </p:cNvSpPr>
          <p:nvPr>
            <p:ph type="title"/>
          </p:nvPr>
        </p:nvSpPr>
        <p:spPr/>
        <p:txBody>
          <a:bodyPr>
            <a:normAutofit/>
          </a:bodyPr>
          <a:lstStyle/>
          <a:p>
            <a:r>
              <a:rPr lang="en-US" dirty="0"/>
              <a:t>Sexual Harassment</a:t>
            </a:r>
          </a:p>
        </p:txBody>
      </p:sp>
      <p:sp>
        <p:nvSpPr>
          <p:cNvPr id="3" name="Content Placeholder 2">
            <a:extLst>
              <a:ext uri="{FF2B5EF4-FFF2-40B4-BE49-F238E27FC236}">
                <a16:creationId xmlns:a16="http://schemas.microsoft.com/office/drawing/2014/main" id="{AAA20277-EDB6-D74C-81AE-EE103C188062}"/>
              </a:ext>
            </a:extLst>
          </p:cNvPr>
          <p:cNvSpPr>
            <a:spLocks noGrp="1"/>
          </p:cNvSpPr>
          <p:nvPr>
            <p:ph idx="1"/>
          </p:nvPr>
        </p:nvSpPr>
        <p:spPr/>
        <p:txBody>
          <a:bodyPr>
            <a:normAutofit fontScale="92500"/>
          </a:bodyPr>
          <a:lstStyle/>
          <a:p>
            <a:pPr lvl="0"/>
            <a:r>
              <a:rPr lang="en-US" b="1" dirty="0"/>
              <a:t>Sexual harassment </a:t>
            </a:r>
            <a:r>
              <a:rPr lang="en-US" dirty="0"/>
              <a:t>means conduct on the basis of sex that satisfies one or more of the following:</a:t>
            </a:r>
            <a:endParaRPr lang="en-US" sz="1050" dirty="0"/>
          </a:p>
          <a:p>
            <a:pPr lvl="1"/>
            <a:r>
              <a:rPr lang="en-US" b="1" dirty="0"/>
              <a:t>Quid pro quo </a:t>
            </a:r>
            <a:r>
              <a:rPr lang="en-US" dirty="0"/>
              <a:t>– An employee of the recipient conditioning the provision of an aid, benefit, or service of the recipient on an individual’s participation in unwelcome sexual conduct</a:t>
            </a:r>
            <a:endParaRPr lang="en-US" sz="1000" dirty="0"/>
          </a:p>
          <a:p>
            <a:pPr lvl="1"/>
            <a:r>
              <a:rPr lang="en-US" b="1" dirty="0"/>
              <a:t>Hostile environment </a:t>
            </a:r>
            <a:r>
              <a:rPr lang="en-US" dirty="0"/>
              <a:t>– Unwelcome conduct determined by a reasonable person to be so severe, pervasive, </a:t>
            </a:r>
            <a:r>
              <a:rPr lang="en-US" b="1" dirty="0"/>
              <a:t>and </a:t>
            </a:r>
            <a:r>
              <a:rPr lang="en-US" dirty="0"/>
              <a:t>objectively offensive that it effectively denies a person equal access to the recipient’s education program or activity; or</a:t>
            </a:r>
            <a:endParaRPr lang="en-US" sz="1000" dirty="0"/>
          </a:p>
          <a:p>
            <a:pPr lvl="1"/>
            <a:r>
              <a:rPr lang="en-US" b="1" dirty="0" err="1"/>
              <a:t>Clery</a:t>
            </a:r>
            <a:r>
              <a:rPr lang="en-US" b="1" dirty="0"/>
              <a:t> crimes </a:t>
            </a:r>
            <a:r>
              <a:rPr lang="en-US" dirty="0"/>
              <a:t>– Sexual assault, dating violence, domestic violence, or stalking [</a:t>
            </a:r>
            <a:r>
              <a:rPr lang="en-US" dirty="0" err="1"/>
              <a:t>Clery</a:t>
            </a:r>
            <a:r>
              <a:rPr lang="en-US" dirty="0"/>
              <a:t> regulatory definition cites omitted]</a:t>
            </a:r>
            <a:endParaRPr lang="en-US" sz="1000" dirty="0"/>
          </a:p>
        </p:txBody>
      </p:sp>
      <p:sp>
        <p:nvSpPr>
          <p:cNvPr id="4" name="Footer Placeholder 3">
            <a:extLst>
              <a:ext uri="{FF2B5EF4-FFF2-40B4-BE49-F238E27FC236}">
                <a16:creationId xmlns:a16="http://schemas.microsoft.com/office/drawing/2014/main" id="{7FB267CC-8A4A-8949-8DEA-0F26E9696FE6}"/>
              </a:ext>
            </a:extLst>
          </p:cNvPr>
          <p:cNvSpPr>
            <a:spLocks noGrp="1"/>
          </p:cNvSpPr>
          <p:nvPr>
            <p:ph type="ftr" sz="quarter" idx="11"/>
          </p:nvPr>
        </p:nvSpPr>
        <p:spPr/>
        <p:txBody>
          <a:bodyPr/>
          <a:lstStyle/>
          <a:p>
            <a:r>
              <a:rPr lang="en-US" dirty="0"/>
              <a:t>© 2020 Kaleva Law Office</a:t>
            </a:r>
          </a:p>
        </p:txBody>
      </p:sp>
    </p:spTree>
    <p:extLst>
      <p:ext uri="{BB962C8B-B14F-4D97-AF65-F5344CB8AC3E}">
        <p14:creationId xmlns:p14="http://schemas.microsoft.com/office/powerpoint/2010/main" val="1881059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DBA9-D82B-8C4E-B8DA-E74E59A410F3}"/>
              </a:ext>
            </a:extLst>
          </p:cNvPr>
          <p:cNvSpPr>
            <a:spLocks noGrp="1"/>
          </p:cNvSpPr>
          <p:nvPr>
            <p:ph type="title"/>
          </p:nvPr>
        </p:nvSpPr>
        <p:spPr/>
        <p:txBody>
          <a:bodyPr>
            <a:normAutofit/>
          </a:bodyPr>
          <a:lstStyle/>
          <a:p>
            <a:r>
              <a:rPr lang="en-US" dirty="0"/>
              <a:t>Sexual Assault</a:t>
            </a:r>
          </a:p>
        </p:txBody>
      </p:sp>
      <p:sp>
        <p:nvSpPr>
          <p:cNvPr id="3" name="Content Placeholder 2">
            <a:extLst>
              <a:ext uri="{FF2B5EF4-FFF2-40B4-BE49-F238E27FC236}">
                <a16:creationId xmlns:a16="http://schemas.microsoft.com/office/drawing/2014/main" id="{AAA20277-EDB6-D74C-81AE-EE103C188062}"/>
              </a:ext>
            </a:extLst>
          </p:cNvPr>
          <p:cNvSpPr>
            <a:spLocks noGrp="1"/>
          </p:cNvSpPr>
          <p:nvPr>
            <p:ph idx="1"/>
          </p:nvPr>
        </p:nvSpPr>
        <p:spPr/>
        <p:txBody>
          <a:bodyPr>
            <a:normAutofit fontScale="70000" lnSpcReduction="20000"/>
          </a:bodyPr>
          <a:lstStyle/>
          <a:p>
            <a:r>
              <a:rPr lang="en-US" b="1" dirty="0"/>
              <a:t>Sexual Assault: </a:t>
            </a:r>
            <a:r>
              <a:rPr lang="en-US" dirty="0"/>
              <a:t>An offense that meets the definition of rape, fondling, incest or statutory rape as used in the </a:t>
            </a:r>
            <a:r>
              <a:rPr lang="en-US" dirty="0" err="1"/>
              <a:t>FBl's</a:t>
            </a:r>
            <a:r>
              <a:rPr lang="en-US" dirty="0"/>
              <a:t> Crime Reporting system. A sex offense is any sexual act directed against another person, without the consent of the victim, including instances where the victim is incapable of giving consent.</a:t>
            </a:r>
          </a:p>
          <a:p>
            <a:r>
              <a:rPr lang="en-US" b="1" dirty="0"/>
              <a:t>Rape: </a:t>
            </a:r>
            <a:r>
              <a:rPr lang="en-US" dirty="0"/>
              <a:t>The penetration, no matter how slight, of the vagina or anus with any body part or object, or oral penetration by a sex organ of another person, without the consent of the victim.</a:t>
            </a:r>
          </a:p>
          <a:p>
            <a:r>
              <a:rPr lang="en-US" b="1" dirty="0"/>
              <a:t>Fondling: </a:t>
            </a:r>
            <a:r>
              <a:rPr lang="en-US" dirty="0"/>
              <a:t>The touching of the private body parts of another person for the purpose of sexual gratification, without the consent of the victim, including instances where the victim is incapable of giving consent because of his/her age or because of his/her temporary or permanent mental incapacity.</a:t>
            </a:r>
          </a:p>
          <a:p>
            <a:r>
              <a:rPr lang="en-US" dirty="0"/>
              <a:t> </a:t>
            </a:r>
            <a:r>
              <a:rPr lang="en-US" b="1" dirty="0"/>
              <a:t>Incest: </a:t>
            </a:r>
            <a:r>
              <a:rPr lang="en-US" dirty="0"/>
              <a:t>Sexual intercourse between persons who are related to each other within the degrees wherein marriage is prohibited by law.</a:t>
            </a:r>
          </a:p>
          <a:p>
            <a:r>
              <a:rPr lang="en-US" dirty="0"/>
              <a:t> </a:t>
            </a:r>
            <a:r>
              <a:rPr lang="en-US" b="1" dirty="0"/>
              <a:t>Statutory Rape: </a:t>
            </a:r>
            <a:r>
              <a:rPr lang="en-US" dirty="0"/>
              <a:t>Sexual intercourse with a person who is under the statutory age of consent.</a:t>
            </a:r>
          </a:p>
        </p:txBody>
      </p:sp>
      <p:sp>
        <p:nvSpPr>
          <p:cNvPr id="4" name="Footer Placeholder 3">
            <a:extLst>
              <a:ext uri="{FF2B5EF4-FFF2-40B4-BE49-F238E27FC236}">
                <a16:creationId xmlns:a16="http://schemas.microsoft.com/office/drawing/2014/main" id="{7FB267CC-8A4A-8949-8DEA-0F26E9696FE6}"/>
              </a:ext>
            </a:extLst>
          </p:cNvPr>
          <p:cNvSpPr>
            <a:spLocks noGrp="1"/>
          </p:cNvSpPr>
          <p:nvPr>
            <p:ph type="ftr" sz="quarter" idx="11"/>
          </p:nvPr>
        </p:nvSpPr>
        <p:spPr/>
        <p:txBody>
          <a:bodyPr/>
          <a:lstStyle/>
          <a:p>
            <a:r>
              <a:rPr lang="en-US" dirty="0"/>
              <a:t>© 2020 Kaleva Law Office</a:t>
            </a:r>
          </a:p>
        </p:txBody>
      </p:sp>
    </p:spTree>
    <p:extLst>
      <p:ext uri="{BB962C8B-B14F-4D97-AF65-F5344CB8AC3E}">
        <p14:creationId xmlns:p14="http://schemas.microsoft.com/office/powerpoint/2010/main" val="32620165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3659</Words>
  <Application>Microsoft Macintosh PowerPoint</Application>
  <PresentationFormat>Widescreen</PresentationFormat>
  <Paragraphs>395</Paragraphs>
  <Slides>51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Garamond</vt:lpstr>
      <vt:lpstr>Wingdings</vt:lpstr>
      <vt:lpstr>Organic</vt:lpstr>
      <vt:lpstr>Title IX Coordinator Training</vt:lpstr>
      <vt:lpstr>Housekeeping</vt:lpstr>
      <vt:lpstr>Posting These Training Materials?</vt:lpstr>
      <vt:lpstr>Agenda</vt:lpstr>
      <vt:lpstr>INTRODUCTION</vt:lpstr>
      <vt:lpstr>Title IX Is: </vt:lpstr>
      <vt:lpstr>What Is/Is Not Title IX Conduct</vt:lpstr>
      <vt:lpstr>Sexual Harassment</vt:lpstr>
      <vt:lpstr>Sexual Assault</vt:lpstr>
      <vt:lpstr>Consent</vt:lpstr>
      <vt:lpstr>Domestic Violence</vt:lpstr>
      <vt:lpstr>Stalking</vt:lpstr>
      <vt:lpstr>   Conduct + Education Program or Activity</vt:lpstr>
      <vt:lpstr>Jurisdiction</vt:lpstr>
      <vt:lpstr>Definition of “Educational Program or Activity”</vt:lpstr>
      <vt:lpstr>The Role of the Title IX Coordinator</vt:lpstr>
      <vt:lpstr>Title IX Coordinator</vt:lpstr>
      <vt:lpstr>Role of the Title IX Coordinator</vt:lpstr>
      <vt:lpstr>Who else is on the team?</vt:lpstr>
      <vt:lpstr>Your job is to: </vt:lpstr>
      <vt:lpstr>Training, Training, Training</vt:lpstr>
      <vt:lpstr>Coordinating Response</vt:lpstr>
      <vt:lpstr>What you need to have lined out</vt:lpstr>
      <vt:lpstr>Supportive Measures Are Mandatory!</vt:lpstr>
      <vt:lpstr>Q: Who makes sure Supportive Measures are offered, implemented, and recorded?</vt:lpstr>
      <vt:lpstr>What are Supportive Measures?</vt:lpstr>
      <vt:lpstr>Tracking Supportive Measures</vt:lpstr>
      <vt:lpstr>Supportive Measures: The Bottomline</vt:lpstr>
      <vt:lpstr>Deliberate Indifference</vt:lpstr>
      <vt:lpstr>Monitor Open Cases: Be available for your team</vt:lpstr>
      <vt:lpstr>Avoid Conflicts of Interest/Bias</vt:lpstr>
      <vt:lpstr>Explicit Bias</vt:lpstr>
      <vt:lpstr>Implicit Bias</vt:lpstr>
      <vt:lpstr>Notification, Dissemination, and Publication of Policies and Procedures</vt:lpstr>
      <vt:lpstr>Recordkeeping</vt:lpstr>
      <vt:lpstr>Coordination of Efforts</vt:lpstr>
      <vt:lpstr>Title IX Process</vt:lpstr>
      <vt:lpstr>Report of Sexual Harassment to Employee</vt:lpstr>
      <vt:lpstr>Initial Meeting with Complainant/Supportive Measures</vt:lpstr>
      <vt:lpstr>Formal Complaint</vt:lpstr>
      <vt:lpstr>Dismissal of Formal Complaint</vt:lpstr>
      <vt:lpstr>Notice of Allegations</vt:lpstr>
      <vt:lpstr>Notice of Allegations Checklist</vt:lpstr>
      <vt:lpstr>Parties in an Investigation</vt:lpstr>
      <vt:lpstr>What the Title IX Coordinator Will Complete if they are Investigator</vt:lpstr>
      <vt:lpstr>What the Title IX Coordinator Will Complete if they are NOT Investigator</vt:lpstr>
      <vt:lpstr>Determination Regarding Responsibility</vt:lpstr>
      <vt:lpstr>Appeals</vt:lpstr>
      <vt:lpstr>Informal Resolution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Coordinator Training</dc:title>
  <dc:creator>Elizabeth O. Crespo</dc:creator>
  <cp:lastModifiedBy>Megan Morris</cp:lastModifiedBy>
  <cp:revision>6</cp:revision>
  <dcterms:created xsi:type="dcterms:W3CDTF">2020-09-18T15:13:31Z</dcterms:created>
  <dcterms:modified xsi:type="dcterms:W3CDTF">2020-10-12T16:43:18Z</dcterms:modified>
</cp:coreProperties>
</file>